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30"/>
    <p:sldId id="280" r:id="rId31"/>
  </p:sldIdLst>
  <p:notesMasterIdLst>
    <p:notesMasterId r:id="rId2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Computers Think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Bits, binary, and the language underneath everything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Numbers (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base-2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Counting from 0 to 11 in binary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two digits, so it rolls over fast.</a:t>
            </a:r>
            <a:endParaRPr lang="en-US" sz="14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Decimal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Binary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Decimal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Binary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0000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0110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0001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7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0111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2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0010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8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1000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0011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1001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4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0100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1010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0101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1011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value: reading binary 1011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Each position is a power of two: 8, 4, 2, 1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(1 × 8) + (0 × 4) + (1 × 2) + (1 × 1)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8 + 0 + 2 + 1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1011 = 11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bit you add doubles the largest number you can hold.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bits, bigger numbers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extra bit doubles the maximum value.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bits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255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bits (one byte)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65,535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bits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Bases &amp;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Hexadecimal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ways to count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is how many digits you use before rolling over.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Decimal: 0-9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Binary: 0-1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Hex: 0-9 then A-F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hex? Because binary is hard to read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11010111  =  D7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bits is a common chunk of data, but a wall of 1s and 0s is painful to read. Hex says the exact same thing in two characters.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hex digit is exactly four binary digits. Always.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 to hex: every 4 bits is 1 digit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into groups of four, convert each group.</a:t>
            </a:r>
            <a:endParaRPr lang="en-US" sz="145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783080"/>
          <a:ext cx="768096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1280160"/>
                <a:gridCol w="1280160"/>
                <a:gridCol w="1280160"/>
                <a:gridCol w="1280160"/>
                <a:gridCol w="128016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Binary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Hex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Binary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Hex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0000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1000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8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8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0001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1001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0010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2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2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1010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0011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1011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B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0100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4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4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1100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12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0101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1101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13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0110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6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1110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14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0111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7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7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1111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15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 and decimal, both directions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Hex to decimal: 0x3A = (3 × 16) + (10 × 1) = 48 + 10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Decimal to hex: 255 ÷ 16 = 15 r 15, then 15 ÷ 16 = 0 r 15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 the remainders bottom to top: F F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0x3A = 58      255 = 0xFF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0x prefix just means: I am writing in base-16 now.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see hex (1): web colors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hex digits each for Red, Green, Blue. 00 is none, FF is full.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1371600" cy="1234440"/>
          </a:xfrm>
          <a:prstGeom prst="roundRect">
            <a:avLst>
              <a:gd name="adj" fmla="val 4444"/>
            </a:avLst>
          </a:prstGeom>
          <a:solidFill>
            <a:srgbClr val="FF0000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308152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#FF0000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334670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011680" y="1783080"/>
            <a:ext cx="1371600" cy="1234440"/>
          </a:xfrm>
          <a:prstGeom prst="roundRect">
            <a:avLst>
              <a:gd name="adj" fmla="val 4444"/>
            </a:avLst>
          </a:prstGeom>
          <a:solidFill>
            <a:srgbClr val="00FF00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920240" y="308152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#00FF00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920240" y="334670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566160" y="1783080"/>
            <a:ext cx="1371600" cy="1234440"/>
          </a:xfrm>
          <a:prstGeom prst="roundRect">
            <a:avLst>
              <a:gd name="adj" fmla="val 4444"/>
            </a:avLst>
          </a:prstGeom>
          <a:solidFill>
            <a:srgbClr val="0000FF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74720" y="308152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#0000FF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474720" y="334670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120640" y="1783080"/>
            <a:ext cx="1371600" cy="123444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029200" y="308152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#FFFFFF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334670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675120" y="1783080"/>
            <a:ext cx="1371600" cy="1234440"/>
          </a:xfrm>
          <a:prstGeom prst="roundRect">
            <a:avLst>
              <a:gd name="adj" fmla="val 4444"/>
            </a:avLst>
          </a:prstGeom>
          <a:solidFill>
            <a:srgbClr val="000000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583680" y="308152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#000000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83680" y="334670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160520"/>
            <a:ext cx="8229600" cy="640080"/>
          </a:xfrm>
          <a:prstGeom prst="roundRect">
            <a:avLst>
              <a:gd name="adj" fmla="val 8571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4187952"/>
            <a:ext cx="786384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F3A5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#3A7FBF  →  R 3A=58,  G 7F=127,  B BF=191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short tour of the machine you are about to start commanding.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computer actually is (spoiler: not magic)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follows instructions, one at a time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Binary: counting with only 0 and 1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bases and hexadecimal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Converting between binary, decimal, and hex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hex shows up in real code, and a word from Claude Shannon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see hex (2)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Compact, precise, and everywhere once you start looking.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0x7F..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addresses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8C:85..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addresses (network IDs)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0x41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codes ('A' = 0x41)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Figure: Claude Shannon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078992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father of information theory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5852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1948 paper laid the groundwork for nearly everything digital: Wi-Fi, phones, encryption, games.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proved any information (a photo, a song, a letter) can be represented with just 0 and 1.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playful genius: he built a Rubik's Cube solver and a ukulele-playing machine, and loved juggling and unicycles.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583680" y="1554480"/>
            <a:ext cx="2103120" cy="2468880"/>
          </a:xfrm>
          <a:prstGeom prst="roundRect">
            <a:avLst>
              <a:gd name="adj" fmla="val 2609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583680" y="1874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1948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583680" y="26060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spc="300" kern="0" dirty="0">
                <a:solidFill>
                  <a:srgbClr val="6E97C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0 1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675120" y="3246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information, in two symbols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42062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same curious, playful mindset that helps great programmers thrive.”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a few before the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Scratch paper out. Even pros write it out by hand.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Binary 0110 1111  →  decimal?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Decimal 128  →  8-bit binary?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0xA3  →  decimal?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Decimal 64  →  hex?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 come on the board. Then you have 30 of these for homework.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computer is input, process, store, output, driven by exact instructions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underneath is bits: 0 and 1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Binary, decimal, and hex are just different bases for the same numbers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 is compact shorthand: 4 bits per digit, and it is everywhere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Base Conversion Practice  ·  30 problems  ·  binary, decimal, and hex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Open jsbin.com and type your first line of visible text into the HTML pane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Write your age in binary on paper, then check it against a converter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Convert #ff0000, #00ff00, and #0000ff to color names by eye, then verify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Pick any color on your screen and hunt down its hex code with a color picker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1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Mr. Kelley's shortcut: hex is just base-16 with letters standing in for 10-15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258568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68296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His rule of thumb: if you can count to 255, you can read any color channel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1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Computer,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Really?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computer does four things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smart watch to a Mars rover, the same four steps.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in data: a keypress, a tap, a sensor reading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6032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6032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265176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9748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instructions on that data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6344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475488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0060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and retrieve data as needed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76656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76656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85800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90372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 result: pixels, sound, a saved file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vs. Software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physical machine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Screen, keyboard, CPU, memory chips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can actually touch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instructions that drive the hardware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systems, browsers, games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Gives the hardware something to do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gives meaning to hardware. Without it, a computer is just an expensive brick.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Underneath it all: two states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  or  1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Computers detect tiny electrical signals that are either OFF (0) or ON (1). One such unit is a bit, short for binary digit.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Rendering a 3D game or steering a rocket: it all starts as patterns of 1s and 0s.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Instructions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Work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 is a recipe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cake recipe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Preheat the oven to 350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 flour and sugar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eggs and stir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Bake for 30 minutes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two numbers into memory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them together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the result on screen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difference: a computer never skips steps, guesses, or improvises. It does exactly what you wrote, nothing more.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instruction at a time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8046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CPU executes instructions in order, at remarkable speed. Put them out of order and the program can end up confused. That is what a crash often is.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48640" y="3063240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31546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“Computers are hyper-literal robot chefs. One unclear step and you get spaghetti on the ceiling.”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1: How Computers Think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1</dc:title>
  <dc:subject>PptxGenJS Presentation</dc:subject>
  <dc:creator>Dr. Robert Jones</dc:creator>
  <cp:lastModifiedBy>Dr. Robert Jones</cp:lastModifiedBy>
  <cp:revision>1</cp:revision>
  <dcterms:created xsi:type="dcterms:W3CDTF">2026-06-27T13:52:53Z</dcterms:created>
  <dcterms:modified xsi:type="dcterms:W3CDTF">2026-06-27T13:52:53Z</dcterms:modified>
</cp:coreProperties>
</file>