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31"/>
    <p:sldId id="281" r:id="rId32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and How Computers Talk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Networks, addresses, names, and the rules in between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Addresses and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Routing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device has an address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192.168.1.42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numbers, each 0 to 255, separated by dots. This is IPv4. A newer scheme, IPv6, adds room for far more devices.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IP address is to a device what a mailing address is to a house.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vs. Private addresses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IP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to the wider internet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Assigned to your router by your ISP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front door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IP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inside your local network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laptop, like 192.168.1.20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behind the router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router uses NAT (Network Address Translation) to let many private devices share one public IP.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data finds its way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request is broken into packets, each labeled with a source IP (you) and a destination IP (the server). Routers pass them along, choosing whatever path is fastest right now. The internet is not a straight line.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48640" y="3063240"/>
            <a:ext cx="8046720" cy="1143000"/>
          </a:xfrm>
          <a:prstGeom prst="roundRect">
            <a:avLst>
              <a:gd name="adj" fmla="val 48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3154680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“It is the GPS saying 'recalculating route,' millions of times a second.”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Names and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DNS: the phonebook of the internet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Turning a name you can remember into a number a machine can use.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type a domain like nerdtx.dev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device checks its local DNS cache first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unknown, it asks a DNS resolver (usually your ISP)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resolver checks other DNS servers until it finds the IP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IP comes back to your browser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your browser knows where to send the request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top-level domains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last piece of a domain name signals its purpose.</a:t>
            </a:r>
            <a:endParaRPr lang="en-US" sz="145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TLD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TLD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.com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Commercial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.edu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Education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.org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Nonprofits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.gov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Government (US)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.net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Networks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.dev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Developer tools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Protocol</a:t>
            </a:r>
            <a:endParaRPr lang="en-US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Request, then response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GET /index.html  →  200 OK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browser asks for a resource with a method and a path. The server answers with a status code and the data.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HyperText Transfer Protocol: the shared language of the web.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and status codes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you will see constantly.</a:t>
            </a:r>
            <a:endParaRPr lang="en-US" sz="145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Purpose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Meaning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GET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Request data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200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OK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POST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Submit data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301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Redirect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PUT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Update data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404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Not Found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DELETE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Remove data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500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Server Error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click in your browser reaches a server across the planet.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as a network of networks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ask, servers answer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addresses and how data is routed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names and DNS, the internet's phonebook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HTTP, the shared language of the web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URLs and query parameters, plus a word from Vannevar Bush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URLs and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Parameters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 URL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https        →  protocol (secure HTTP)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nerdtx.dev   →  domain (which server)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/search      →  path (which resource)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?q=llama     →  query string (extra info)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https://nerdtx.dev/search?q=llama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 URL left to right: where to go, then the details of the request.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parameters carry the details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key=value pairs after a ? let one page do many jobs.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after a ? as key=value pairs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pairs are joined with &amp;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store.com/products?category=books&amp;page=2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/search page can serve every search term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them, a site would need a separate page for each request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Figure: Vannevar Bush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078992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man who dreamed the web before it existed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5852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1945 he imagined the Memex, a desk that could store, link, and retrieve information like the human mind.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essay 'As We May Think' inspired the people who later built the web, including Tim Berners-Lee.</a:t>
            </a:r>
            <a:endParaRPr lang="en-US" sz="1550" dirty="0"/>
          </a:p>
          <a:p>
            <a:pPr algn="l" marL="203200" indent="-2032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Linking documents and following trails of related ideas: that is the hyperlink, decades early.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583680" y="1554480"/>
            <a:ext cx="2103120" cy="2468880"/>
          </a:xfrm>
          <a:prstGeom prst="roundRect">
            <a:avLst>
              <a:gd name="adj" fmla="val 2609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583680" y="187452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1945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583680" y="26060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spc="300" kern="0" dirty="0">
                <a:solidFill>
                  <a:srgbClr val="6E97C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MEMEX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675120" y="324612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memory extender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4206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“Knowledge is best explored through association, not just indexes.”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is a network of networks; the web is one service on 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ask and servers answer, in packets routed by IP address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turns names into IPs; HTTP is the request-and-response language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URL is protocol, domain, path, and an optional query string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DNS &amp; IP Lookup Worksheet  ·  break down a URL, then trace a real request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Run ping and then traceroute (tracert on Windows) to a favorite site and count the hops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Type a URL with a made-up query parameter like ?debug=1 and watch nothing break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Look up your own public IP, then your private one, and compare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Visit a page, open DevTools Network tab, refresh, and read the status codes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2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a full domain name read right-to-left goes TLD, then domain, then subdomain (the FQDN)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58568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68296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subdomains are free organization: mail.example.com and www.example.com are siblings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282696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3392424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His favorite party trick: memorize 200, 301, 404, and 500 and you can read most of the web's mood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2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message hops outward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a tiny request may pass through hundreds of machines in a fraction of a second.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device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of your home network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6032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265176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network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Connects out to your ISP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6344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75488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ISP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0060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Connects to larger networks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76656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85800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server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0372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Hosts the page you asked for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vs. the Web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infrastructure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and digital network of devices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road system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Web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service that runs on it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 and links in your browser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kind of vehicle on the road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Email, video chat, and online games also use the internet but are not part of the web.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words to know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vocabulary of a network conversation.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device on a network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Packet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chunk of traveling data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agreed rules for talking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and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asks, who answers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a request for information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browser, an app, a smart speaker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the conversation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Waits for requests and responds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Sends a page, a file, a game world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Stays quiet until asked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ask. Servers answer. That single model underpins almost everything online.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client-server model, as a restaurant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idea, friendlier setting.</a:t>
            </a:r>
            <a:endParaRPr lang="en-US" sz="14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514600" y="1783080"/>
          <a:ext cx="41148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 the internet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You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Client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Your browser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Waiter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Protocol (HTTP)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Carries the order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Kitchen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Server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Prepares the page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Menu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URL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example.com/about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Dish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Response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HTML and images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2: The Internet and How Computers Talk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2</dc:title>
  <dc:subject>PptxGenJS Presentation</dc:subject>
  <dc:creator>Dr. Robert Jones</dc:creator>
  <cp:lastModifiedBy>Dr. Robert Jones</cp:lastModifiedBy>
  <cp:revision>1</cp:revision>
  <dcterms:created xsi:type="dcterms:W3CDTF">2026-06-27T13:56:05Z</dcterms:created>
  <dcterms:modified xsi:type="dcterms:W3CDTF">2026-06-27T13:56:05Z</dcterms:modified>
</cp:coreProperties>
</file>