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5"/>
    <p:sldId id="275" r:id="rId26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3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Basics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markup that gives every web page its shape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tags and their purpose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starter vocabulary you will use constantly.</a:t>
            </a:r>
            <a:endParaRPr lang="en-US" sz="145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783080"/>
          <a:ext cx="54864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Tag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Purpose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Tag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Purpose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h1-h6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Headings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Links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Paragraphs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img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Images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ul / li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Lists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strong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Bold emphasis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br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Line break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em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Italic emphasis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 and alt text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Pictures need a source and a description.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&lt;img src="photo.jpg"&gt;   points to the image file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alt="..."   describes it for screen readers and broken links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good alt is meaningful, not 'image' and not blank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 are self-closing: there is no &lt;/img&gt;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 actually work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Write, save, open, repeat. Comment with &lt;!-- like this --&gt;.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4864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HTML in a code editor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56032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6032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265176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69748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the file as page.html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6344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66344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475488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80060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it in a web browser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76656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76656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685800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90372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Edit, save, refresh to see changes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with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anchor tag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&lt;a&gt; ... &lt;/a&gt;   the anchor element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href="..."     the attribute holding the destination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text in between is what the user clicks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&lt;a href="https://nerdtx.dev"&gt;Visit&lt;/a&gt;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attribute lives inside the opening tag and adds detail to an element.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Relative vs. absolute paths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Relative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from the current file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images/cat.jpg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Moves cleanly with your project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Absolute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address from the root or web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https://site.com/cat.jpg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Needed for external resources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to relative paths so your site works locally and stays portable.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Figure: Tim Berners-Lee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078992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inventor of the World Wide Web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1600200"/>
            <a:ext cx="5852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CERN in the early 1990s he wanted an easier way for scientists to share linked documents.</a:t>
            </a:r>
            <a:endParaRPr lang="en-US" sz="1550" dirty="0"/>
          </a:p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invented three things that became the web: HTML, HTTP, and URLs.</a:t>
            </a:r>
            <a:endParaRPr lang="en-US" sz="1550" dirty="0"/>
          </a:p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gave it away: no patent, no fee. Open, free, and decentralized, which is why it grew so fast.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6583680" y="1554480"/>
            <a:ext cx="2103120" cy="2468880"/>
          </a:xfrm>
          <a:prstGeom prst="roundRect">
            <a:avLst>
              <a:gd name="adj" fmla="val 2609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583680" y="187452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583680" y="26060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spc="300" kern="0" dirty="0">
                <a:solidFill>
                  <a:srgbClr val="6E97C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WWW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675120" y="324612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and open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42062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“Every HTML page you write takes part in his vision of an open web.”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the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now know every piece you need.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 a DOCTYPE, html, head, title, and body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three heading levels: h1, h2, and h3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three paragraphs on a topic you like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 a list, an external link, and an image with alt text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is your assignment. Build it as ch03.html.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your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marks up structure and content, not logic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element is tags plus content, nested inside-out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page is DOCTYPE, html, head with title, and body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Links use &lt;a href&gt;, images use &lt;img&gt; with alt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Assignment: Build a Structured Web Page  ·  save it as ch03.html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Type the skeleton, add one h1 that says hello, and one paragraph about cake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Add an h2 under your paragraph and refresh between every single change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Build a ul of three favorite movies, then an ol of three morning steps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Add one link and one image, then break the image src on purpose and fix it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032504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096512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078224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Leave one comment in your file that your teacher will find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3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blank file to a real, structured web page.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HTML is, and what it is not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Tags, elements, and nesting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skeleton every page shares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tags and what they do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Images, alt text, and links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and testing your page, plus Tim Berners-Lee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B8860B"/>
                </a:solidFill>
                <a:latin typeface="Calibri"/>
              </a:rPr>
              <a:t>From Mr. Kelley's desk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234440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44168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refresh after every tag while learning; small steps make bugs obvious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3  ·  notes preserved from J. Kelley's original decks (CC BY-NC 4.0)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HTML?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HyperText Markup Language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 T M L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describes the structure and content of a page. It is markup, a way to label content, not a programming language.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web page you have ever seen starts here.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Markup, not logic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lays out what is on the page. It does not make decisions.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labels content: this is a heading, this is a list, this is an image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Browsers read those labels and draw the page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does not do math, loops, or decisions (that is JavaScript, later)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nouns, not verbs: structure, not behavior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Anatomy of an element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&lt;p&gt;          the opening tag, names the element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Hello world  the content in between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&lt;/p&gt;         the closing tag, note the slash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&lt;p&gt;Hello world&lt;/p&gt;  is one element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elements come as a pair: an opening tag and a closing tag.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Tags, elements, and nesting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Elements live inside other elements, like boxes in boxes.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Tags usually come in pairs: &lt;tag&gt; ... &lt;/tag&gt;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element is the opening tag, the content, and the closing tag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 elements inside one another, and close them inside-out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Indent nested code so the structure is easy to see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Shape of a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document skeleton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HTML page is built on the same four bones.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&lt;!DOCTYPE html&gt;   declares a modern HTML page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&lt;html&gt;   wraps the entire document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&lt;head&gt;   holds metadata, including the &lt;title&gt;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&lt;title&gt;   names the browser tab; it is not shown on the page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&lt;body&gt;   holds everything visible to the reader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3: HTML Basics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3</dc:title>
  <dc:subject>PptxGenJS Presentation</dc:subject>
  <dc:creator>Dr. Robert Jones</dc:creator>
  <cp:lastModifiedBy>Dr. Robert Jones</cp:lastModifiedBy>
  <cp:revision>1</cp:revision>
  <dcterms:created xsi:type="dcterms:W3CDTF">2026-06-27T14:03:11Z</dcterms:created>
  <dcterms:modified xsi:type="dcterms:W3CDTF">2026-06-27T14:03:11Z</dcterms:modified>
</cp:coreProperties>
</file>