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  <p:sldId id="275" r:id="rId26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4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Cascading Style Sheets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your structured page color, type, and space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is called cascading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can pile up and conflict. CSS has tie-breakers.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rules conflict, the more specific selector wins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Roughly: id beats class beats element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two rules are equally specific, the later one wins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properties, like color and font, inherit to child elements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Styling text and color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properties you will reach for first.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  sets the text color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font-family   sets the typeface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font-size   sets the size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text-align   positions the text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Colors use hex (#3D6EA5) or names (navy)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 Model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Padding vs. margin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Padding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inside the border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Pushes content from the edge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padding: 10px;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outside the border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Pushes other elements away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margin: 20px;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inside out: content, then padding, then border, then margin.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Shortcuts, grouping, and comments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your stylesheet readable as it grows.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selectors that share styles: h1, h2, h3 { ... }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shorthand: margin: 10px 20px;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comments with /* like this */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related rules and indent consistently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sample style block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body { font-family: Arial; color: #333;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h1 { color: #0055a5; text-align: center;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.highlight { background: #ffffcc; padding: 10px; 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#footer { text-align: center; font-size: 12px; 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element, class, and id selectors, together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small block touches type, color, spacing, and all three selector types.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Figure: Margaret Hamilton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078992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engineer who named the field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5852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 led the software for NASA's Apollo missions and coined the term 'software engineering'.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code prized predictability, clear structure, and graceful recovery from errors.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before the Apollo 11 landing, her structured code shed low-priority tasks so the landing could proceed.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583680" y="1554480"/>
            <a:ext cx="2103120" cy="2468880"/>
          </a:xfrm>
          <a:prstGeom prst="roundRect">
            <a:avLst>
              <a:gd name="adj" fmla="val 2609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583680" y="1874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583680" y="26060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spc="300" kern="0" dirty="0">
                <a:solidFill>
                  <a:srgbClr val="6E97C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1969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675120" y="3246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 named the field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42062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“She saw chaos and built order. Structuring and styling a page is the same instinct, in miniature.”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 need to style your Chapter 3 page.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a &lt;style&gt; block to your Chapter 3 page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an element, a class, and an id selector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 at least five different properties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margin and padding, a custom font, and a color scheme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your assignment. Style the page you already built.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 styles the structure that HTML provides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rule is selector { property: value; }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Selectors come in element, class, and id forms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box model is content, padding, border, then margin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Style a Web Page  ·  add CSS to your ch03.html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Turn the whole page background red with one body rule, then pick a civilized color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Style all h1s, then one #id, then a .class used twice: three selector kinds in one sheet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Set a font-family stack and watch the page change voice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Give a paragraph margin, then padding, and squint at the difference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Group two selectors in one rule with a comma and delete the duplicate rule it replaced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4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a plain HTML page into something designed.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CSS is and why we separate it from HTML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ways to apply CSS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shape of a rule: selector, property, value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Selectors: element, class, and id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Text, color, and the box model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Shortcuts and grouping, plus Margaret Hamilton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grouping selectors (h1, h2 { }) kills copy-paste rules before they breed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258568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68296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shorthand goes clockwise from the top: margin: top right bottom left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4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Structure, then style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STRUCTURE  +  STYLE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gives a page its structure. CSS gives it color, spacing, and type. Two jobs, kept apart on purpose.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instinct Margaret Hamilton prized: separate concerns, stay orderly.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jobs, kept separate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HTML's job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content and structure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Headings, paragraphs, lists, images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skeleton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CSS's job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look and feel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Color, fonts, spacing, layout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styling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Keeping them separate means you can restyle a whole site without touching its content.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ways to apply CSS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quick-and-messy to clean-and-scalable.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inline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style= on one tag (avoid)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&lt;style&gt; block in the head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.css file, best for real sites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CSS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 rule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       the selector: what to style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color   a property: what to change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blue    the value: how to change it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{ color: blue; }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rule is a selector followed by property: value pairs inside braces.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kinds of selector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point CSS at the right elements.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element: every &lt;p&gt; on the page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.card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class: any class="card"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#main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id: the one id="main"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4: Cascading Style Sheets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4</dc:title>
  <dc:subject>PptxGenJS Presentation</dc:subject>
  <dc:creator>Dr. Robert Jones</dc:creator>
  <cp:lastModifiedBy>Dr. Robert Jones</cp:lastModifiedBy>
  <cp:revision>1</cp:revision>
  <dcterms:created xsi:type="dcterms:W3CDTF">2026-06-27T14:03:11Z</dcterms:created>
  <dcterms:modified xsi:type="dcterms:W3CDTF">2026-06-27T14:03:11Z</dcterms:modified>
</cp:coreProperties>
</file>