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5"/>
    <p:sldId id="275" r:id="rId26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Forms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your page collects input from real users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Choices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 buttons: pick one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&lt;input type="radio" name="size" value="s"&gt; Small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&lt;input type="radio" name="size" value="m"&gt; Medium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shared name groups them together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name = exactly one choice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Checkboxes use independent names, so several can be checked at once.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Dropdowns with select and option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&lt;select&gt;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&lt;option&gt;Red&lt;/option&gt;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&lt;option&gt;Green&lt;/option&gt;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&lt;/select&gt;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dropdown menu of options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&lt;option&gt; is one choice in the list; great when there are many.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Longer text and files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more inputs you will reach for.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&lt;textarea&gt; gives a multi-line box for paragraphs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&lt;input type="file"&gt; lets the user upload a file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go inside the form like any other input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each with a label, as always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It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small, complete form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&lt;label&gt;Name &lt;input type="text"&gt;&lt;/label&gt;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&lt;label&gt;Email &lt;input type="email"&gt;&lt;/label&gt;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&lt;select&gt; ... &lt;/select&gt;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&lt;button&gt;Send&lt;/button&gt;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complete, labeled form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every input with a label, and finish with a submit button.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Labels are not optional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quick habit that makes forms work for everyone.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input deserves a label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and id can tie a label to its input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Clicking the label then focuses the input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readers announce the label, so the form is usable by all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it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small form with one of each family.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text field and an email field, each with a label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radio group for one choice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dropdown with three options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submit button to finish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is the forms lab. Label everything.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your lab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Forms collect input and send it on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form wraps inputs; action and method say where and how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sets each input's behavior and free validation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 is one-of, checkbox is any, select is a menu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Forms lab: build a complete, labeled form using each input family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Build a form with one text input and a submit button, submit it, and watch the URL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Name your inputs, resubmit, and read your own data in the query string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Add placeholder text, then a required attribute, and try to submit empty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Add radio buttons that share a name and prove only one can be chosen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032504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096512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078224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Finish with a dropdown of three choices and submit the whole thing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6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time your page listens instead of just talking.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forms matter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form element, and how data is sent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Inputs, labels, and buttons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types and built-in validation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 buttons, checkboxes, and dropdowns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 areas, file uploads, and a full form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B8860B"/>
                </a:solidFill>
                <a:latin typeface="Calibri"/>
              </a:rPr>
              <a:t>From Mr. Kelley's desk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234440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44168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watching your input appear in the URL after GET is the moment forms click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258568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368296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labels are not decoration; click the label and watch the input take focus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6  ·  notes preserved from J. Kelley's original decks (CC BY-NC 4.0)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Forms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Matter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reading to interacting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Forms are how users hand data back to a site.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 boxes, logins, signups, surveys: all forms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turn a page from a flyer into a tool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user types or chooses; the form sends it on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interactive on the web starts here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Element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Anatomy of a form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&lt;form&gt;          wraps the inputs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action="..."    where the data is sent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method="post"   how it is sent (get or post)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&lt;form action="/signup" method="post"&gt; ... &lt;/form&gt;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 only submit when they live inside a form.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 basic pieces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forms are built from just these.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&lt;input&gt;   the box the user types or selects in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&lt;label&gt;   the text that names an input (always pair them)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&lt;button&gt;  the control that submits the form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label tied to its input makes the form usable for everyone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input types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&lt;input&gt; tag, many behaviors, set by type.</a:t>
            </a:r>
            <a:endParaRPr lang="en-US" sz="145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828800" y="1783080"/>
          <a:ext cx="548640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</a:tblGrid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A5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text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Single line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checkbox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Many choices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email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Email + check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radio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One of a group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password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Hidden text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date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Date picker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918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number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Numbers only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file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B2733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Upload a file</a:t>
                      </a:r>
                      <a:endParaRPr lang="en-US" sz="1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8E0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5F9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give you validation for free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the right type and the browser helps you.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type="email" checks for a valid email shape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type="number" rejects letters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makes a field mandatory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placeholder shows a hint inside the empty box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6: Forms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6</dc:title>
  <dc:subject>PptxGenJS Presentation</dc:subject>
  <dc:creator>Dr. Robert Jones</dc:creator>
  <cp:lastModifiedBy>Dr. Robert Jones</cp:lastModifiedBy>
  <cp:revision>1</cp:revision>
  <dcterms:created xsi:type="dcterms:W3CDTF">2026-06-27T14:05:22Z</dcterms:created>
  <dcterms:modified xsi:type="dcterms:W3CDTF">2026-06-27T14:05:22Z</dcterms:modified>
</cp:coreProperties>
</file>