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5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25" Type="http://schemas.openxmlformats.org/officeDocument/2006/relationships/slide" Target="slides/slide19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37160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7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03504" y="1783080"/>
            <a:ext cx="7955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JavaScript</a:t>
            </a:r>
            <a:endParaRPr lang="en-US" sz="5000" dirty="0"/>
          </a:p>
        </p:txBody>
      </p:sp>
      <p:sp>
        <p:nvSpPr>
          <p:cNvPr id="4" name="Text 2"/>
          <p:cNvSpPr/>
          <p:nvPr/>
        </p:nvSpPr>
        <p:spPr>
          <a:xfrm>
            <a:off x="621792" y="306324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900" dirty="0">
                <a:solidFill>
                  <a:srgbClr val="C9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Adding behavior to your pages</a:t>
            </a:r>
            <a:endParaRPr lang="en-US" sz="1900" dirty="0"/>
          </a:p>
        </p:txBody>
      </p:sp>
      <p:sp>
        <p:nvSpPr>
          <p:cNvPr id="5" name="Text 3"/>
          <p:cNvSpPr/>
          <p:nvPr/>
        </p:nvSpPr>
        <p:spPr>
          <a:xfrm>
            <a:off x="621792" y="420624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Foundations for Software Engineering</a:t>
            </a:r>
            <a:endParaRPr lang="en-US" sz="13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Variables</a:t>
            </a:r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and Data</a:t>
            </a:r>
            <a:endParaRPr lang="en-US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Naming a value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let score = 0;     a value that can change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const PI = 3.14;   a value that cannot change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name the box once, then use it anywhere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 for changeable, const for fixed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Reach for const by default; use let only when the value really changes.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7: JavaScript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everyday data types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kinds of values you will use constantly.</a:t>
            </a:r>
            <a:endParaRPr lang="en-US" sz="1450" dirty="0"/>
          </a:p>
        </p:txBody>
      </p:sp>
      <p:sp>
        <p:nvSpPr>
          <p:cNvPr id="4" name="Shape 2"/>
          <p:cNvSpPr/>
          <p:nvPr/>
        </p:nvSpPr>
        <p:spPr>
          <a:xfrm>
            <a:off x="45720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4864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string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59436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text, in quotes: "Ada"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29184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38328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3D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number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342900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values for math: 42, 3.14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612648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21792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boolean</a:t>
            </a:r>
            <a:endParaRPr lang="en-US" sz="3800" dirty="0"/>
          </a:p>
        </p:txBody>
      </p:sp>
      <p:sp>
        <p:nvSpPr>
          <p:cNvPr id="12" name="Text 10"/>
          <p:cNvSpPr/>
          <p:nvPr/>
        </p:nvSpPr>
        <p:spPr>
          <a:xfrm>
            <a:off x="626364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true or false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7: JavaScript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strings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"Hi, " + name      joining with the + operator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`Hi, ${name}`       a template literal, in backticks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template literals drop variables right into the text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`Hello, ${name}!`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Backticks plus ${ } are cleaner than gluing pieces with +.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7: JavaScript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 math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JavaScript is a capable calculator.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- * / work as you expect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 is the remainder (7 % 3 is 1)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Parentheses control the order, like in algebra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Watch types: "2" + 2 joins text, it does not add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7: JavaScript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4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Getting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Asking the user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prompt("Your name?")   shows a box, returns what they type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store the result in a variable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prompt always hands back a string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 name = prompt("Your name?");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Number(...) to turn a typed string into a number before doing math.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7: JavaScript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Try it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 the whole chapter together in a few lines.</a:t>
            </a:r>
            <a:endParaRPr lang="en-US" sz="1450" dirty="0"/>
          </a:p>
        </p:txBody>
      </p:sp>
      <p:sp>
        <p:nvSpPr>
          <p:cNvPr id="4" name="Shape 2"/>
          <p:cNvSpPr/>
          <p:nvPr/>
        </p:nvSpPr>
        <p:spPr>
          <a:xfrm>
            <a:off x="548640" y="1737360"/>
            <a:ext cx="80467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914400" y="1965960"/>
            <a:ext cx="73152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Declare a variable for a name and one for an age</a:t>
            </a:r>
            <a:endParaRPr lang="en-US" sz="1700" dirty="0"/>
          </a:p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 prompt() to fill them from the user</a:t>
            </a:r>
            <a:endParaRPr lang="en-US" sz="1700" dirty="0"/>
          </a:p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Build a greeting with a template literal</a:t>
            </a:r>
            <a:endParaRPr lang="en-US" sz="1700" dirty="0"/>
          </a:p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Log it, and log the age next year as a number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548640" y="4206240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Remember: prompt returns a string, so wrap the age in Number().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7: JavaScript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Recap, and a practice run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822960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JavaScript adds behavior on top of HTML and CSS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runs in the browser; console.log is your window in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Variables hold strings, numbers, and booleans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Template literals build text; prompt() reads input</a:t>
            </a:r>
            <a:endParaRPr lang="en-US" sz="1650" dirty="0"/>
          </a:p>
        </p:txBody>
      </p:sp>
      <p:sp>
        <p:nvSpPr>
          <p:cNvPr id="4" name="Shape 2"/>
          <p:cNvSpPr/>
          <p:nvPr/>
        </p:nvSpPr>
        <p:spPr>
          <a:xfrm>
            <a:off x="548640" y="3977640"/>
            <a:ext cx="8046720" cy="749808"/>
          </a:xfrm>
          <a:prstGeom prst="roundRect">
            <a:avLst>
              <a:gd name="adj" fmla="val 7317"/>
            </a:avLst>
          </a:prstGeom>
          <a:solidFill>
            <a:srgbClr val="3D6EA5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77240" y="4023360"/>
            <a:ext cx="7589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Practice: prompt for a name and a number, then log a personalized message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47472"/>
            <a:ext cx="82296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2600" b="1">
                <a:solidFill>
                  <a:srgbClr val="1F3A5F"/>
                </a:solidFill>
                <a:latin typeface="Calibri"/>
              </a:rPr>
              <a:t>At the keyboard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150" b="0">
                <a:solidFill>
                  <a:srgbClr val="5E6B79"/>
                </a:solidFill>
                <a:latin typeface="Calibri"/>
              </a:rPr>
              <a:t>Type-along beats, in Mr. Kelley's classroom cadence: small steps, refresh between every one.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325880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58368" y="1389888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1371600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Put a script tag at the bottom of body and console.log your name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02536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066544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48256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Declare a variable, change it, and log it before and after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2679192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58368" y="2743200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2724912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Concatenate two strings with +, then rebuild the same line as a template literal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3355848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8368" y="3419856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3401568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Do math on two number variables and log the result with a label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4032504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58368" y="4096512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97280" y="4078224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Ask for the user's name with prompt and greet them by it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4832604"/>
            <a:ext cx="73152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900" b="0">
                <a:solidFill>
                  <a:srgbClr val="9AA8B6"/>
                </a:solidFill>
                <a:latin typeface="Calibri"/>
              </a:rPr>
              <a:t>Programming 1  ·  Ch 7  ·  exercise cadence after J. Kelley's classroom decks (CC BY-NC 4.0)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we are headed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third layer of the web, and your first real programming.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JavaScript is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Embedding it in a page and seeing output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Variables and data types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Strings: joining and template literals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 math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Getting input with prompt()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7: JavaScript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JavaScript?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third layer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7373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3D6E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STRUCTURE  ·  STYLE  ·  BEHAVIOR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914400" y="2926080"/>
            <a:ext cx="73152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HTML structures the page, CSS styles it, and JavaScript adds behavior: the page can respond, decide, and change.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914400" y="40690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i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JavaScript is where pages start to do things.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7: JavaScript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real programming language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Unlike HTML and CSS, JavaScript makes decisions.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can store data, do math, repeat work, and choose paths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runs right inside the browser, no install needed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reacts to clicks, typing, and time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the part that thinks; HTML and CSS just describe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7: JavaScript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Running</a:t>
            </a:r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JavaScript</a:t>
            </a:r>
            <a:endParaRPr lang="en-US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Embedding a script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&lt;script&gt;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console.log("Hello");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&lt;/script&gt;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runs when the browser reaches it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 &lt;script&gt; near the end of &lt;body&gt; so the page exists before the code runs.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7: JavaScript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Seeing output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few ways to make JavaScript talk back.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console.log(...)   prints to the developer console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alert(...)   pops up a message box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Later, you will write straight onto the page through the DOM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console.log is your everyday tool while building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7: JavaScript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browser console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lab bench for JavaScript.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developer tools (F12, or right-click then Inspect)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Console tab shows your logs and any errors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can type JavaScript there and run it instantly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 messages are errors; read them, they are hints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7: JavaScript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1 - Chapter 7</dc:title>
  <dc:subject>PptxGenJS Presentation</dc:subject>
  <dc:creator>Dr. Robert Jones</dc:creator>
  <cp:lastModifiedBy>Dr. Robert Jones</cp:lastModifiedBy>
  <cp:revision>1</cp:revision>
  <dcterms:created xsi:type="dcterms:W3CDTF">2026-06-27T14:06:35Z</dcterms:created>
  <dcterms:modified xsi:type="dcterms:W3CDTF">2026-06-27T14:06:35Z</dcterms:modified>
</cp:coreProperties>
</file>