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37160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12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03504" y="1783080"/>
            <a:ext cx="7955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Page Apps</a:t>
            </a:r>
            <a:endParaRPr lang="en-US" sz="5000" dirty="0"/>
          </a:p>
        </p:txBody>
      </p:sp>
      <p:sp>
        <p:nvSpPr>
          <p:cNvPr id="4" name="Text 2"/>
          <p:cNvSpPr/>
          <p:nvPr/>
        </p:nvSpPr>
        <p:spPr>
          <a:xfrm>
            <a:off x="621792" y="306324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dirty="0">
                <a:solidFill>
                  <a:srgbClr val="C9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page that behaves like many</a:t>
            </a:r>
            <a:endParaRPr lang="en-US" sz="1900" dirty="0"/>
          </a:p>
        </p:txBody>
      </p:sp>
      <p:sp>
        <p:nvSpPr>
          <p:cNvPr id="5" name="Text 3"/>
          <p:cNvSpPr/>
          <p:nvPr/>
        </p:nvSpPr>
        <p:spPr>
          <a:xfrm>
            <a:off x="621792" y="420624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Foundations for Software Engineering</a:t>
            </a:r>
            <a:endParaRPr lang="en-US" sz="13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Swapping views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homeView.style.display = "none";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notesView.style.display = "block";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or toggle a 'hidden' CSS class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one view, hide the rest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one view visible at a time gives the feel of separate pages.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12: Single Page Apps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the data lives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this course, keep it simple.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notes live in the state array while the app runs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to the array, then redraw the list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Refreshing the browser clears it, and that is fine here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Saving across refreshes comes in later courses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12: Single Page Apps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clean responsibilities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these jobs separate and the app stays sane.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State: the data, in one place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Render: draw the DOM from the state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Events: change the state in response to the user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flows one way: event, then state, then render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12: Single Page Apps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loop, in three roles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interaction runs this circle.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45720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4864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59436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single source of truth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29184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38328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render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342900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paints state onto the page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612648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21792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events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626364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 the state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12: Single Page Apps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golden rule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600200"/>
            <a:ext cx="804672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not edit the page from all over your code. Keep the data in one state object, and write one render function that draws the page from it.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548640" y="3063240"/>
            <a:ext cx="8046720" cy="1143000"/>
          </a:xfrm>
          <a:prstGeom prst="roundRect">
            <a:avLst>
              <a:gd name="adj" fmla="val 48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77240" y="3154680"/>
            <a:ext cx="75895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“Change the state, then call render. Always.”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12: Single Page Apps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render idea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function render() {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read state, redraw the screen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after any change: update state, then render();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function paints the whole view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single render keeps the screen and the data from drifting apart.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12: Single Page Apps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Notes app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 the whole pattern to work.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80467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14400" y="1965960"/>
            <a:ext cx="73152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 state object with a notes array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An input and an Add button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render() draws the list from state.notes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Add updates state, then calls render()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548640" y="420624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push to the DOM directly; push to state, then render.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12: Single Page Apps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Recap, and your build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22960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SPA is one page that swaps views with JavaScript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is the data; the screen mirrors it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and hide views instead of loading pages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Event, then state, then render: keep it one direction</a:t>
            </a:r>
            <a:endParaRPr lang="en-US" sz="1650" dirty="0"/>
          </a:p>
        </p:txBody>
      </p:sp>
      <p:sp>
        <p:nvSpPr>
          <p:cNvPr id="4" name="Shape 2"/>
          <p:cNvSpPr/>
          <p:nvPr/>
        </p:nvSpPr>
        <p:spPr>
          <a:xfrm>
            <a:off x="548640" y="3977640"/>
            <a:ext cx="8046720" cy="749808"/>
          </a:xfrm>
          <a:prstGeom prst="roundRect">
            <a:avLst>
              <a:gd name="adj" fmla="val 7317"/>
            </a:avLst>
          </a:prstGeom>
          <a:solidFill>
            <a:srgbClr val="3D6EA5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77240" y="4023360"/>
            <a:ext cx="7589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Build: a Notes app  ·  keep notes in state, render the list, add through events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we are headed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pattern behind most modern web apps.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 single page app is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State: the data your app remembers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Showing and hiding views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Moving between views without reloading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clean architecture: state, render, events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a small Notes app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12: Single Page Apps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a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Page App?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page, many views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7373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3D6E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ONE PAGE, MANY VIEWS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914400" y="2926080"/>
            <a:ext cx="73152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single page app loads once, then JavaScript swaps what is shown instead of fetching new pages. It feels fast and app-like.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914400" y="40690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i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full reloads; the page rewrites itself in place.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12: Single Page Apps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 site vs. SPA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1417320"/>
            <a:ext cx="3977640" cy="2377440"/>
          </a:xfrm>
          <a:prstGeom prst="roundRect">
            <a:avLst>
              <a:gd name="adj" fmla="val 2308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685800" y="160020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13232" y="2130552"/>
            <a:ext cx="35204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click loads a new page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browser flashes and reloads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server sends fresh HTML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709160" y="1417320"/>
            <a:ext cx="3977640" cy="2377440"/>
          </a:xfrm>
          <a:prstGeom prst="roundRect">
            <a:avLst>
              <a:gd name="adj" fmla="val 2308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937760" y="160020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page app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965192" y="2130552"/>
            <a:ext cx="35204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click updates the DOM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flash, no reload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JavaScript redraws the view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3977640"/>
            <a:ext cx="8229600" cy="749808"/>
          </a:xfrm>
          <a:prstGeom prst="roundRect">
            <a:avLst>
              <a:gd name="adj" fmla="val 7317"/>
            </a:avLst>
          </a:prstGeom>
          <a:solidFill>
            <a:srgbClr val="E7EDF4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40080" y="4023360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i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content, but the SPA never leaves the page it started on.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12: Single Page Apps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is what the app remembers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let state = {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view: "home",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notes: []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};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object that holds the truth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the state changes, you redraw the page to match it.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12: Single Page Apps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drives the screen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screen is a picture of the data.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your app's data in one state object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UI should always reflect the current state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change the screen, change the state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Then redraw, rather than poking at the page directly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12: Single Page Apps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Showing</a:t>
            </a:r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and Hiding</a:t>
            </a:r>
            <a:endParaRPr 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1 - Chapter 12</dc:title>
  <dc:subject>PptxGenJS Presentation</dc:subject>
  <dc:creator>Dr. Robert Jones</dc:creator>
  <cp:lastModifiedBy>Dr. Robert Jones</cp:lastModifiedBy>
  <cp:revision>1</cp:revision>
  <dcterms:created xsi:type="dcterms:W3CDTF">2026-06-27T14:12:05Z</dcterms:created>
  <dcterms:modified xsi:type="dcterms:W3CDTF">2026-06-27T14:12:05Z</dcterms:modified>
</cp:coreProperties>
</file>