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13  ·  CAPSTONE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Battleship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you have learned, in one real game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rendering from logic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single most important habit in this build.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 decides what happens to the state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 draws the current state onto the page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mix the two: no game rules inside drawing code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why the book builds them as separate steps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 hits without touching the page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fireAt(board, row, col)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change the data only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return "hit" or "miss"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rules work on data, not pixels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board is data first; the screen is just a view of that data.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Build,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by Week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weeks, fourteen sections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week is a working, testable milestone.</a:t>
            </a:r>
            <a:endParaRPr lang="en-US" sz="145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7830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Wk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What you build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Wk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What you build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Plan, app shell, styling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State object, render, ship placement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32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Init flow, hit detection, player turn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33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Computer turn, win/loss, save/load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34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Architecture review, stretch, showcase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Placing the ships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set of utility functions.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a ship by row, column, and direction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it stays inside the board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it does not overlap another ship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these as pure helpers that only touch data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player's turn, through events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enemyBoard.addEventListener("click", (e) =&gt;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fireAt(state.enemyBoard, row, col);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render();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 cell, update state, re-render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click changes the state; render shows the result.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computer's turn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simple opponent, then a smarter one.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target: random to start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Fire, update the state, check for a win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the turn back to the player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Later, make it hunt around hits (a stretch goal)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Winning and losing are state rules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game ends by checking data, not the screen.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each shot, check if a side has any ships left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not, set state.status to won or lost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render() then shows the end screen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read the state; they never inspect pixels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and load the game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save:  JSON.stringify(state)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load:  JSON.parse(saved) back into state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then call render() to rebuild the screen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game is just its state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 state is one object, saving the game is saving that object.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Stretch goals that respect the architecture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polish without breaking the pattern.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smarter computer that hunts after a hit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Animations or sound on a hit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restart button that resets state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one still flows through state, then render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weeks, one game, built the right way.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are building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architecture: state, render, logic, events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week-by-week build plan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techniques: ship placement, hit detection, the computer's turn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 and loss as state rules, plus save and load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Stretch goals that respect the architecture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the capstone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Battleship is your whole year, assembled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state object holds the game; one render draws it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 changes data; events trigger logic; render shows it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it section by section, testing each milestone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Capstone: Battleship  ·  build it section by section, with one state object and one render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GOAL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Are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browser game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PLAYER  vs  COMPUTER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boards, ships to place, turns taken by clicking, and a computer opponent that fires back. First to sink the other's fleet wins.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new syntax. This is your whole year, assembled.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game in plain words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rules, real software underneath.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a board; the enemy has a hidden board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Ships are placed on the grid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an enemy cell to fire: hit or miss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computer fires back on its turn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Sink every enemy ship to win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SPINE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rule as the Notes app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600200"/>
            <a:ext cx="8046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game is just a bigger version of what you already built. Keep all the data in one state object, draw it with one render function, and let events change the state.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48640" y="3063240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3154680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“Change the state, then render. Never poke the board directly.”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responsibilities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these apart and a big app stays manageable.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game as data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draws the boards from state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rules that change state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state object for the whole game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state =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playerBoard: [...],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enemyBoard: [...],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turn: "player",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status: "playing"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entire game lives in one object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rule reads and writes this state, and nothing else.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13: Capstone, Battleship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13</dc:title>
  <dc:subject>PptxGenJS Presentation</dc:subject>
  <dc:creator>Dr. Robert Jones</dc:creator>
  <cp:lastModifiedBy>Dr. Robert Jones</cp:lastModifiedBy>
  <cp:revision>1</cp:revision>
  <dcterms:created xsi:type="dcterms:W3CDTF">2026-06-27T14:15:34Z</dcterms:created>
  <dcterms:modified xsi:type="dcterms:W3CDTF">2026-06-27T14:15:34Z</dcterms:modified>
</cp:coreProperties>
</file>