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01  //  AUG 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Orientation &amp; Toolchain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No reading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Working toolchain + hello repo pushed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Course intro. Install and tour VS Code. Browser DevTools first look. Create GitHub account, first repo, first commit.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01 (Aug 19)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editor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program where source code is written; VS Code is the class standard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repository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project folder tracked by Git, locally and on GitHub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commit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saved snapshot of your work with a message explaining 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push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sending your local commits up to GitHub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DevTools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browser's built-in inspector for pages, styles, and the console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toolchain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set of tools a developer uses together: editor, browser, Git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01 (Aug 19)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toolchain is the first skill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An editor writes it, a browser runs it, Git remembers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VS Code, DevTools, and GitHub are the same tools professionals use, not training wheels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Every week ends the same way: commit, push, done means pushed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01 (Aug 19)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Version control from day 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repo is a project folder with a memory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commit is a snapshot with a message: what changed and why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Push sends your snapshots to GitHub, off your laptop, safe from spilled drinks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01 (Aug 19)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Install VS Code, open a folder, and make hello.html with one visible sentence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Open the page in a browser, then open DevTools beside it and find the Elements tab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Create a GitHub account and a repo named after yourself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Commit hello.html with a message, push it, and refresh the repo page until it appears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01 (Aug 19)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Working toolchain + hello repo pushed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 Sec 1-3 + Shannon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01 (Aug 19)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