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02  //  AUG 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Computers, Instructions, Binary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Ch 1 Sec 1-3 + Shannon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Binary worksheet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What a computer really is. Hardware vs software. Bits, bytes, and binary counting.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02 (Aug 26)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bit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one binary digit: a single 0 or 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byte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eight bits; enough to hold one character or a number up to 255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binary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counting with only two digits, the way hardware does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hardware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physical machine: chips, drives, screens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software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instructions the machine runs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instruction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one small step a computer executes, in order, very fast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02 (Aug 26)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The machine underneath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Hardware is the physical machine; software is the instructions it runs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A CPU executes tiny steps, in order, billions per second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Everything you build this year eventually becomes those tiny steps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02 (Aug 26)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Two symbols are enough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A bit is one 0 or 1; a byte is eight of them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Binary counts the way hardware switches: off and 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111001 is 57; same number, different costume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97764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51560" y="397764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Shannon's insight: switches can do logic, and logic can do everything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02 (Aug 26)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At the keyboard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E6B79"/>
                </a:solidFill>
                <a:latin typeface="Calibri"/>
              </a:rPr>
              <a:t>Type-along beats: small steps, refresh between every one.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25880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38988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371600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Open jsbin.com and type your first line of visible text into the HTML pane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002536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665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048256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Write your age in binary on paper, then check it against a converter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02 (Aug 26)  ·  exercise cadence after J. Kelley's classroom decks (CC BY-NC 4.0)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B8860B"/>
                </a:solidFill>
                <a:latin typeface="Calibri"/>
              </a:rPr>
              <a:t>From Mr. Kelley's desk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234440"/>
            <a:ext cx="11247120" cy="868680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344168"/>
            <a:ext cx="10698480" cy="6858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1B2733"/>
                </a:solidFill>
                <a:latin typeface="Calibri"/>
              </a:rPr>
              <a:t>Mr. Kelley's shortcut: hex is just base-16 with letters standing in for 10-15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2258568"/>
            <a:ext cx="11247120" cy="868680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2368296"/>
            <a:ext cx="10698480" cy="6858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1B2733"/>
                </a:solidFill>
                <a:latin typeface="Calibri"/>
              </a:rPr>
              <a:t>His rule of thumb: if you can count to 255, you can read any color channel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02 (Aug 26)  ·  notes preserved from J. Kelley's original decks (CC BY-NC 4.0)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Binary worksheet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Ch 1 Sec 4-6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02 (Aug 26)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