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03  //  SEP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Bases, Hex, and Where We See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 Sec 4-6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Assignment 1 (number systems)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Number bases. Hexadecimal. Converting binary, decimal, hex. Hex in the wild: colors, MAC addresses.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03 (Sep 2)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base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how many digits a counting system uses before it carries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decimal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base 10, the everyday system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hexadecimal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base 16: digits 0-9 then a-f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conversion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rewriting the same number in a different base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hex color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six-digit hex number describing red, green, and blue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MAC address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hardware ID written in hex pairs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03 (Sep 2)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Bases are just carry rules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Base 10 carries at ten; base 2 carries at two; base 16 carries at sixteen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Hex digits run 0-9 then a-f; one hex digit is exactly four bits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That 4-to-1 packing is why programmers love hex: it's binary, abbreviated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03 (Sep 2)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Hex in the wild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#ff0000 is a hex color: two digits each of red, green, blue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ff is 255, the loudest a channel goes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MAC addresses, memory dumps, and color pickers all speak hex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7764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397764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Read ff9900 out loud: full red, medium green, no blue: orange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03 (Sep 2)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Convert #ff0000, #00ff00, and #0000ff to color names by eye, then verify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Pick any color on your screen and hunt down its hex code with a color picker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03 (Sep 2)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Assignment 1 (number systems)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Treasure hunt open: The Hex Cache (Zone 09); badge goes in the back of your notebook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2 Sec 1-4 + Vannevar Bush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87952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425196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233672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03 (Sep 2)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