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04  //  SEP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Internet, Client/Server, IP, DNS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2 Sec 1-4 + Vannevar Bush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Diagram: the life of a request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How the internet moves data. Clients and servers. IP addressing and routing. DNS as the phonebook.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client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computer asking for something, usually your browser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server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computer answering requests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IP address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numeric address that identifies a device on the network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router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device that passes packets toward their destination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system that turns names like example.com into IP addresses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packet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small piece of a message, routed independently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net is a relay 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Your browser is a client: it asks; servers answer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Messages travel as packets, each addressed and routed independently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Routers pass packets toward their destination one hop at a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Names and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Devices are found by IP address, a number like 93.184.216.34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Humans prefer names; DNS is the phonebook that turns names into numbers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One page load can trigger dozens of DNS lookups and hundreds of packets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Run ping and then traceroute (tracert on Windows) to a favorite site and count the hops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Type a URL with a made-up query parameter like ?debug=1 and watch nothing break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a full domain name read right-to-left goes TLD, then domain, then subdomain (the FQDN)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58568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368296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subdomains are free organization: mail.example.com and www.example.com are siblings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3282696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3392424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His favorite party trick: memorize 200, 301, 404, and 500 and you can read most of the web's mood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Diagram: the life of a request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2 Sec 5-6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04 (Sep 9)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