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05  //  SEP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HTTP, URLs, Query Parameters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2 Sec 5-6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Assignment 2 (internet vocabulary + URL anatomy)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The request/response cycle. Methods and status codes. Anatomy of a URL. Query parameters.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05 (Sep 16)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HTTP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protocol browsers and servers speak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request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client's message asking for a resource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response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server's answer, with a status code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status code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three-digit result: 200 OK, 404 not found, 500 error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URL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full address of a resource on the web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query parameter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extra data in a URL after the ?, as name=value pairs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05 (Sep 16)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request/response cycle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HTTP is the language: client requests, server responds, every 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Status codes are the server's mood: 200 fine, 404 lost, 500 broken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Network tab in DevTools shows this whole conversation live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05 (Sep 16)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Anatomy of a URL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protocol :// domain / path ? query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Query parameters are name=value pairs after the ?, separated by &amp;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Next week you'll see forms write query strings for you; this week, read them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05 (Sep 16)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Look up your own public IP, then your private one, and compare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Visit a page, open DevTools Network tab, refresh, and read the status codes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05 (Sep 16)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Assignment 2 (internet vocabulary + URL anatomy)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Treasure hunt open: The Lost Packet (Zone 09); badge goes in the back of your notebook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3 Sec 1-4 + Berners-Lee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87952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425196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233672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05 (Sep 16)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