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06  //  SEP 23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HTML Basics and 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3 Sec 1-4 + Berners-Lee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First HTML page pushed to repo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Tags, elements, nesting. The document skeleton. Common tags.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06 (Sep 23)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tag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label in angle brackets marking what content is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element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opening tag, content, closing tag, together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nesting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placing elements fully inside other elements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skeleton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doctype, html, head, and body every page starts with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head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invisible section describing the page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body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visible section holding the content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06 (Sep 23)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HTML marks meaning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 tag labels what content is, not how it looks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An element is the opening tag, the content, and the closing tag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Nesting must be clean: close the inner thing before the outer thing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06 (Sep 23)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The skeleton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doctype, html, head, body: every page ever, same bones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head describes the page; body is the page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Type the skeleton until your fingers know it without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06 (Sep 23)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Type the skeleton, add one h1 that says hello, and one paragraph about cake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an h2 under your paragraph and refresh between every single change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Build a ul of three favorite movies, then an ol of three morning steps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06 (Sep 23)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B8860B"/>
                </a:solidFill>
                <a:latin typeface="Calibri"/>
              </a:rPr>
              <a:t>From Mr. Kelley's desk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34440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344168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refresh after every tag while learning; small steps make bugs obvious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06 (Sep 23)  ·  notes preserved from J. Kelley's original decks (CC BY-NC 4.0)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First HTML page pushed to repo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3 Sec 5-7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06 (Sep 23)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