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07  //  SEP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Writing, Testing, and Links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3 Sec 5-7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Assignment 3 (multi-element page)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The edit-save-refresh loop. Practice with text tags. Links between pages.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07 (Sep 30)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refresh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reloading the saved file in the browser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anchor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a tag that wraps clickable text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href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attribute holding a link's destination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relative path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destination measured from the current file's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absolute URL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full address to another site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dead link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link whose destination no longer exists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07 (Sep 30)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oldest loop in the trade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Edit, save, refresh: the loop you'll run ten thousand times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Small steps make bugs obvious; big steps hide them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If the page didn't change, you didn't save. It's always that you didn't save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07 (Sep 30)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Links make it a web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a tag wraps clickable content; href holds the destination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Relative paths point within your site; absolute URLs leave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dead link is a promise broken; check yours before anyone else can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07 (Sep 30)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one link and one image, then break the image src on purpose and fix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Leave one comment in your file that your teacher will find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07 (Sep 30)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Assignment 3 (multi-element page)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Broken Link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4 Sec 1-3 + Margaret Hamilton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07 (Sep 30)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