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08  //  OCT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CSS: Applying and Selecting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4 Sec 1-3 + Margaret Hamilton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Styled page with external sheet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What CSS is. Inline, internal, external. Selector syntax: tags, classes, ids.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stylesheet language controlling how pages look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inline style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CSS written in a style attribute; last resort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external sheet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.css file linked from the head; the professional default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selector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part of a rule choosing what gets styled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class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reusable styling label, selected with a dot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id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 unique label for one element, selected with a hash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Style lives apart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HTML says what things are; CSS says how they look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Inline, internal, external: three homes for CSS, and external wins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One external sheet can restyle a hundred pages at once; that's the point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Selectors choose the target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Tag selectors hit every one: h1 { 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Classes are reusable labels: .warning, selected with a dot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Ids are one-of-a-kind: #masthead, selected with a hash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7764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397764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Specific beats general when rules collide; that's the cascade being fair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Turn the whole page background red with one body rule, then pick a civilized color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Style all h1s, then one #id, then a .class used twice: three selector kinds in one sheet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Set a font-family stack and watch the page change voice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exercise cadence after J. Kelley's classroom decks (CC BY-NC 4.0)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B8860B"/>
                </a:solidFill>
                <a:latin typeface="Calibri"/>
              </a:rPr>
              <a:t>From Mr. Kelley's desk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34440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344168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grouping selectors (h1, h2 { }) kills copy-paste rules before they breed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57200" y="2258568"/>
            <a:ext cx="11247120" cy="868680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2368296"/>
            <a:ext cx="10698480" cy="6858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00" b="0">
                <a:solidFill>
                  <a:srgbClr val="1B2733"/>
                </a:solidFill>
                <a:latin typeface="Calibri"/>
              </a:rPr>
              <a:t>Desk note: shorthand goes clockwise from the top: margin: top right bottom left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notes preserved from J. Kelley's original decks (CC BY-NC 4.0)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Styled page with external sheet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4 Sec 4-6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08 (Oct 7)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