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10  //  OCT 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Divs and Structure Thinking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5 Sec 1-4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Restructured page with regions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Why flat pages fail. The div. Wrapping and nesting. Thinking in page regions.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10 (Oct 21)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generic container for grouping related content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container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any element that exists to hold and arrange others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wrapper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outer container that holds the whole page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region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named area of the page: header, main, sidebar, footer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flat page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page with no grouping, only a vertical pile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structure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deliberate grouping that makes layout possible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10 (Oct 21)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Divs draw the regions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div is a generic box: it means nothing until you name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Header, main, sidebar, footer: pages think in regions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Tint your divs with backgrounds while building so you can see the skeleton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10 (Oct 21)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wrapper pattern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One outer container, width capped, margin auto: centered content, forever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It's the oldest layout trick that still ships on modern sites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Name boxes for what they contain, not how they look; .sidebar outlives .blue-box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10 (Oct 21)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Wrap your page's existing content in three divs: header, main, footer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Give each div a background tint so you can SEE the regions while you work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Build the wrapper pattern: one outer div holding everything, width capped, centered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10 (Oct 21)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B8860B"/>
                </a:solidFill>
                <a:latin typeface="Calibri"/>
              </a:rPr>
              <a:t>From Mr. Kelley's desk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34440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344168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the wrapper pattern (one outer container, margin auto) is the oldest trick that still ships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258568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368296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tint your divs while building, then remove the colors before anyone sees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10 (Oct 21)  ·  notes preserved from J. Kelley's original decks (CC BY-NC 4.0)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Restructured page with regions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5 Sec 5-7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10 (Oct 21)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