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B8860B"/>
                </a:solidFill>
                <a:latin typeface="Consolas"/>
              </a:rPr>
              <a:t>PROGRAMMING 1  //  WEEK 11  //  OCT 28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14400"/>
            <a:ext cx="110642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Cambria"/>
              </a:rPr>
              <a:t>Layouts and CSS Grid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74320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>
                <a:solidFill>
                  <a:srgbClr val="1F3A5F"/>
                </a:solidFill>
                <a:latin typeface="Calibri"/>
              </a:rPr>
              <a:t>Reading: Ch 5 Sec 5-7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24612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Due this week: Assignment 5 (grid layout page)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931920"/>
            <a:ext cx="1106424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0">
                <a:solidFill>
                  <a:srgbClr val="5E6B79"/>
                </a:solidFill>
                <a:latin typeface="Calibri"/>
              </a:rPr>
              <a:t>Layout patterns. Width and display. Building a page with CSS Grid.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9436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9AA8B6"/>
                </a:solidFill>
                <a:latin typeface="Calibri"/>
              </a:rPr>
              <a:t>Mr. Jones  ·  Wednesdays 8:45-10:15  ·  program.selah-hcs.org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Run of show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97280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88720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8:45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1170432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Stand-up: last week's deliverable graded, questions answered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883664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1975104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1956816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This week's presentation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70048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761488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9:20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0" y="2743200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At the keyboard: guided type-along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56432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547872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9:45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0" y="3529584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Build time: assignment or project 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242816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334256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10:10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0" y="4315968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Close: commit, push, and preview next week's reading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11 (Oct 28)  ·  run of show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Man page: six terms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5156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4300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layout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74720" y="112471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arrangement of regions on the page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47672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039112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display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2020824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property controlling how an element occupies space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843784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935224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grid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4720" y="2916936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CSS system for two-dimensional layout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739896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831336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grid-template-columns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74720" y="3813048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property defining column tracks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636008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727448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fr unit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74720" y="4709160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 share of the leftover space in a grid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553212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562356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gap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74720" y="560527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property setting space between grid tracks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11 (Oct 28)  ·  vocabulary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Grid thinks in tracks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display: grid turns a container into rows and columns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grid-template-columns: 200px 1fr means fixed sidebar, flexible main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gap replaces margin arithmetic; let the container handle spacing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11 (Oct 28)  ·  concept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Layout is a plan, not an accident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Sketch regions on paper before writing a single rule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fr units share leftover space in ratios: 2fr 1fr is a two-thirds split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Resize the window constantly; layouts are judged in motion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11 (Oct 28)  ·  concept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At the keyboard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68680"/>
            <a:ext cx="10972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E6B79"/>
                </a:solidFill>
                <a:latin typeface="Calibri"/>
              </a:rPr>
              <a:t>Type-along beats: small steps, refresh between every one.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25880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38988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371600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Turn main into a two-column grid with grid-template-columns: 200px 1fr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2002536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0665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048256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Add gap: 20px and watch the layout breathe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11 (Oct 28)  ·  exercise cadence after J. Kelley's classroom decks (CC BY-NC 4.0)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Before you log out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58368" y="125272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1234440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Deliverable: Assignment 5 (grid layout page)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38528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200253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1984248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Reading for next week: Ch 6 Sec 1-5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88336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8368" y="27523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734056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Commit and push; done means pushed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38144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" y="3502152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483864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Man page terms: write a usage line under each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11 (Oct 28)  ·  close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