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12  //  NOV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Forms and Inputs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6 Sec 1-5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Working form page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Why forms matter. The form element. Inputs, types, validation, radio and checkbox.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12 (Nov 4)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element that collects and submits user input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input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single field a user can fill or pick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type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input attribute selecting text, email, number, and more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validation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browser checking input before allowing submission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radio button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pick exactly one of a named group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checkbox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pick any number, including none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12 (Nov 4)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Forms are conversations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form gathers input and submits it somewhere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Inputs need name attributes or their data travels nameless and lost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Watch the URL after a GET submit: your form wrote a query string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12 (Nov 4)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input family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text, password, radio, checkbox: one tag, many personalities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Radios sharing a name become an either/or group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Labels aren't decoration: click one and watch its input take focus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12 (Nov 4)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 a form with one text input and a submit button, submit it, and watch the URL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Name your inputs, resubmit, and read your own data in the query string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placeholder text, then a required attribute, and try to submit empty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12 (Nov 4)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B8860B"/>
                </a:solidFill>
                <a:latin typeface="Calibri"/>
              </a:rPr>
              <a:t>From Mr. Kelley's desk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34440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44168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watching your input appear in the URL after GET is the moment forms click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258568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368296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labels are not decoration; click the label and watch the input take focus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12 (Nov 4)  ·  notes preserved from J. Kelley's original decks (CC BY-NC 4.0)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Working form page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6 Sec 6-8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12 (Nov 4)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