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13  //  NOV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Selects, Textareas, Complete Forms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Ch 6 Sec 6-8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Assignment 6 (complete form)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Dropdowns. File inputs and textareas. Assembling a complete labeled form.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13 (Nov 11)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select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dropdown element holding options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option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one choice inside a select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textarea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multi-line text input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label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caption tied to an input; clicking it focuses the field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submit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button that sends the form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name attribute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key each input's data travels under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13 (Nov 11)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Finishing a form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select and option build dropdowns; textarea takes paragraphs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required, placeholder, and value shape the conversation before JS exists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A complete form reads like a good interview: clear questions, easy answers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13 (Nov 11)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Forms meet the query string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Every named input becomes name=value in the submitted URL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This is week 5's URL anatomy, now writing itself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Next semester JavaScript will read these inputs live, without submitting at all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13 (Nov 11)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Add radio buttons that share a name and prove only one can be chosen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Finish with a dropdown of three choices and submit the whole thing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13 (Nov 11)  ·  exercise cadence after J. Kelley's classroom decks (CC BY-NC 4.0)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Assignment 6 (complete form)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Treasure hunt open: The Form Forger (Zone 09); badge goes in the back of your notebook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Ch 3-6 integration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187952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8368" y="425196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233672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13 (Nov 11)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