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14  //  NOV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Fall Project Studio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3-6 integration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Project 1 build progress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In-class build: multi-section static site with layout and a form.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14 (Nov 18)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combining separate skills into one working thing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static site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pages of HTML and CSS with no scripting yet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studio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protected work time with the teacher circulating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scope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what is in and out of the build; guard 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requirement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thing the rubric says must exist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rubric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published grading checklist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14 (Nov 18)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Project studio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Project 1: a multi-page static site, structured and styled, pushed to GitHub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Work from the brief; the rubric is the contract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Scope rule: cut features before cutting quality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14 (Nov 18)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Studio discipline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Commit at every working state, not just at the end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Blocked ten minutes? Debug loop once, then ask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Test every link and every page at every commit; broken navigation fails silently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14 (Nov 18)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Open the Project 1 brief and turn every rubric line into a checklist item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Commit your current state before changing anything today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Walk your own site clicking every link; log each break you find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355848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341985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01568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Fix the worst thing first; commit; repeat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14 (Nov 18)  ·  original beats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Project 1 build progress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Review Part 1, HTML, CSS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14 (Nov 18)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