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15  //  DEC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Present + Midterm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Review Part 1, HTML, CSS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Project 1 due; review sheet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Polish and present the static site. Structured review for the midterm.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15 (Dec 2)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presentation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showing your work and defending its decisions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code walk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narrating your own source file out loud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review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structured re-practice of the semester's material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weak spot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topic you avoid; study that one first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checklist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review sheet of everything testable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dry run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practice attempt under real conditions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15 (Dec 2)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Shipping and showing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Present the site: one-sentence pitch, the tour, what version 2 would add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Every question is a gift; 'I don't know yet' is a professional answer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15 (Dec 2)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Review, part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midterm covers computers, the internet, HTML, and CSS: weeks 1-13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Midterm Vault treasure hunt is the review; badges count toward the Final Payload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Re-read your man pages; six terms a week is the whole vocabulary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15 (Dec 2)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Rehearse your one-sentence pitch with a partner, twice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Run the Midterm Vault as a table: six tumblers, weeks 1-13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Re-read man pages for any gate that stalled you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15 (Dec 2)  ·  original beats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Project 1 due; review sheet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Treasure hunt open: The Midterm Vault (Zone 09); badge goes in the back of your notebook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None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187952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" y="425196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233672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15 (Dec 2)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