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16  //  DEC 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MIDTERM EXAM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None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Midterm exam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Written midterm: computers and internet, HTML, CSS and layout, forms.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16 (Dec 9)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exam conditions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quiet, closed notes, your own work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terminology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precise words; half of every exam is vocabulary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syntax question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write or fix a snippet by hand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diagram question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draw or label a structure, like the box model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partial credit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showing work earns points even when the end is wrong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post-mortem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reviewing the graded exam to mine it for lessons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16 (Dec 9)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Exam 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Written midterm, closed book: concepts, vocabulary, reading code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Budget time by points; answer everything, polish later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When it's done, it's done: winter break starts at the bell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16 (Dec 9)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What the midterm buys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 clean line under semester one: the web's structure and skin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Next semester the pages come alive: JavaScript from a standing start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Rest the laptop over break; the repo will keep everything safe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16 (Dec 9)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Closed book. Read every question before answering any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Budget by points; answer everything, polish later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16 (Dec 9)  ·  original beats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Midterm exam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7 Sec 1-4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16 (Dec 9)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