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17  //  JAN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JavaScript: First Contact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7 Sec 1-4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First scripts in repo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What JS is. Embedding scripts. Output. Variables and types.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JavaScript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programming language that makes pages act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script tag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how JS enters a page, usually at the end of body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console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DevTools panel where logs and errors appear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variable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named box holding a value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string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text data in quotes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number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numeric data, no quotes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 third language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HTML structures, CSS styles, JavaScript 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script tag at the end of body is how JS enters the page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console.log is your voice; DevTools console is where it echoes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Variables are named boxes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let name = 'Ada' stores a string; let age = 14 stores a number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label stays, the contents change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Types matter: '2' + 2 is '22', and that surprise is a rite of passage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Put a script tag at the bottom of body and console.log your name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Declare a variable, change it, and log it before and after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Concatenate two strings with +, then rebuild the same line as a template literal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First scripts in repo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7 Sec 5-7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17 (Jan 6)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