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18  //  JAN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Strings, Math, Prompt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7 Sec 5-7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Assignment: greeting calculator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Concatenation and template literals. Math operators. Input with prompt.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18 (Jan 13)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concatenation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joining strings with +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template literal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backtick string with ${slots} for values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operator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symbol that does work: + - * / %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modulus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% operator: the remainder after division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prompt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popup asking the user for input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type coercion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JS converting types automatically, sometimes surprisingly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18 (Jan 13)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Strings do 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Concatenation glues strings with +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Template literals use backticks and ${slots}: cleaner, calmer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prompt() asks the user a question and hands you their answer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18 (Jan 13)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Math without mystery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+ - * / do what they say; % gives the remainder after division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Remainder is secretly everywhere: even/odd, cycles, clocks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Numbers from prompt arrive as strings; convert before you calculate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18 (Jan 13)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Do math on two number variables and log the result with a label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Ask for the user's name with prompt and greet them by it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18 (Jan 13)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Assignment: greeting calculator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Treasure hunt open: The String Cipher (Zone 09); badge goes in the back of your notebook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8 Sec 1-4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187952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8" y="425196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233672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18 (Jan 13)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