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19  //  JAN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Decisions: if, else, Booleans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8 Sec 1-4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Decision script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if, else if, else. Comparison and logical operators. Boolean thinking.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19 (Jan 20)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boolean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value that is exactly true or false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condition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an expression that evaluates to a boolean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if statement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run this block only when the condition is true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else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block that runs when the if did not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comparison operator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=== , !== , &gt; , &lt; and friends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logical operator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&amp;&amp; and, || or, ! not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19 (Jan 20)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Programs that choose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boolean is exactly true or false, no maybes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if runs a block when its condition is true; else catches the rest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else if chains choices; order matters, first true wins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19 (Jan 20)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Comparison is a question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=== asks 'exactly equal?'; !== asks 'different?'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&amp;&amp; means both, || means either, ! flips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This class uses ===, always; == has surprises we don't need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19 (Jan 20)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Write an if that checks whether a number variable is over 100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an else, then an else if, and walk a partner through all three paths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a while loop that counts to ten in the console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19 (Jan 20)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Decision script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8 Sec 5-7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19 (Jan 20)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