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4572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B8860B"/>
                </a:solidFill>
                <a:latin typeface="Consolas"/>
              </a:rPr>
              <a:t>PROGRAMMING 1  //  WEEK 20  //  JAN 27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914400"/>
            <a:ext cx="110642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4000" b="1">
                <a:solidFill>
                  <a:srgbClr val="FFFFFF"/>
                </a:solidFill>
                <a:latin typeface="Cambria"/>
              </a:rPr>
              <a:t>Loops: while, for, nested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74320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800" b="1">
                <a:solidFill>
                  <a:srgbClr val="1F3A5F"/>
                </a:solidFill>
                <a:latin typeface="Calibri"/>
              </a:rPr>
              <a:t>Reading: Ch 8 Sec 5-7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24612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Due this week: Loop lab (milestone)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931920"/>
            <a:ext cx="1106424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0">
                <a:solidFill>
                  <a:srgbClr val="5E6B79"/>
                </a:solidFill>
                <a:latin typeface="Calibri"/>
              </a:rPr>
              <a:t>The while loop. The for loop. Nesting and looping patterns.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9436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00" b="0">
                <a:solidFill>
                  <a:srgbClr val="9AA8B6"/>
                </a:solidFill>
                <a:latin typeface="Calibri"/>
              </a:rPr>
              <a:t>Mr. Jones  ·  Wednesdays 8:45-10:15  ·  program.selah-hcs.org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Run of show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97280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88720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8:45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0" y="1170432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Stand-up: last week's deliverable graded, questions answered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883664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1975104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0" y="1956816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This week's presentation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70048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761488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9:20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800" y="2743200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At the keyboard: guided type-along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56432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547872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9:45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28800" y="3529584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Build time: assignment or project 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242816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334256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10:10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28800" y="4315968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Close: commit, push, and preview next week's reading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20 (Jan 27)  ·  run of show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Man page: six terms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5156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4300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loop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74720" y="112471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code that repeats while a condition holds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47672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2039112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while loop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2020824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repeats as long as its condition stays true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843784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935224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for loop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74720" y="2916936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counter, condition, and step in one line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739896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831336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iteration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74720" y="3813048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one pass through a loop's body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636008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727448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infinite loop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474720" y="4709160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a loop whose condition never fails; the tab freezes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553212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85800" y="562356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nested loop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474720" y="560527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a loop running inside another loop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20 (Jan 27)  ·  vocabulary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Loops repeat on purpose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while repeats as long as its condition holds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for packs setup, test, and step into one line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Something in the loop must change the condition, or it runs forever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20 (Jan 27)  ·  concept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Nested loops cover grids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Outer loop rows, inner loop columns: every cell visited once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The inner loop finishes completely on every outer pass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Trace with small numbers first: 3x3 before 100x100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20 (Jan 27)  ·  concept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At the keyboard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868680"/>
            <a:ext cx="10972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150" b="0">
                <a:solidFill>
                  <a:srgbClr val="5E6B79"/>
                </a:solidFill>
                <a:latin typeface="Calibri"/>
              </a:rPr>
              <a:t>Type-along beats: small steps, refresh between every one.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325880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38988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1371600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Rebuild it as a for loop in half the lines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2002536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20665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2048256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Nest two loops to print a 3x3 grid of coordinates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20 (Jan 27)  ·  exercise cadence after J. Kelley's classroom decks (CC BY-NC 4.0)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Before you log out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58368" y="125272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1234440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Deliverable: Loop lab (milestone)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38528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2002536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1984248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Treasure hunt open: The Infinite Loop (Zone 09); badge goes in the back of your notebook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88336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8368" y="27523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2734056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Reading for next week: Ch 9 Sec 1-4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38144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58368" y="3502152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3483864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Commit and push; done means pushed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187952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58368" y="4251960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7280" y="4233672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Man page terms: write a usage line under each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20 (Jan 27)  ·  close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