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22  //  FEB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Objects and Nested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9 Sec 5-8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Object exercises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Objects. Access and update. Looping objects. Nesting arrays and objects.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22 (Feb 10)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collection of named properties in one variable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property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name: value pair inside an object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key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name half of a property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dot notation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object.property access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bracket notation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object['property'] access, for tricky keys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nesting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objects holding arrays holding objects, as deep as needed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22 (Feb 10)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Objects hold shape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An object stores named properties: person.name, person.age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Dot notation reads and writes; keys are labels, values are anything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Arrays for order, objects for structure; real data nests both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22 (Feb 10)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Nested data is normal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An array of objects is the workhorse of real software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contacts[2].email reads: third contact, their email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Draw the shape on paper before writing the code that walks 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22 (Feb 10)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an object describing your pet: three properties, then update 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Loop the object with for...in and log every key and value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22 (Feb 10)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Object exercises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Nested Vault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9 Sec 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22 (Feb 10)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