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23  //  FEB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Contact List 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9 Sec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Contact List assignment (milestone)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Guided walkthrough of the Contact List assignment, then independent completion.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23 (Feb 17)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shape you choose for your data before coding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record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entry: here, one contact object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collection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array holding all the records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CRUD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create, read, update, delete: the four basic data operations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walkthrough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building it once together before building it alone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refactor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improving code's shape without changing what it does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23 (Feb 17)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contact list build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array of person objects, rendered as a page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Loop the array, build HTML for each contact, insert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This is the milestone: data in, page out, nothing hardcoded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23 (Feb 17)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Data-driven thinking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Change the data and the page follows; that's the whole trade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One rendering loop replaces a hundred copy-pasted 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Every app you use daily is this pattern wearing a costume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23 (Feb 17)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Contact List assignment (milestone)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10 Sec 1-3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23 (Feb 17)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