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24  //  FEB 24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Functions: Declare, Call, Scope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10 Sec 1-3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Refactor earlier work into functions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What functions are. Declaring and calling. Parameters. Scope.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24 (Feb 24)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function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named, reusable block of 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declare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writing the function's definition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call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running the function by name with parentheses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parameter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named input in the definition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argument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actual value passed in the call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scope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where a variable exists and where it does not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24 (Feb 24)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Functions name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Declare once, call anywhere: function greet(name) { 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Parameters are the slots; arguments fill them at call time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If you typed the same lines twice, a function is begging to exist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24 (Feb 24)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Scope is who can see what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Variables born in a function live and die inside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Outer code can't reach in; that privacy prevents chaos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Pass data in through parameters, hand it back with return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24 (Feb 24)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Declare a function that logs a greeting, then call it three times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a name parameter and pass a different argument each call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Return a value instead of logging it, and store the result in a variable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24 (Feb 24)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B8860B"/>
                </a:solidFill>
                <a:latin typeface="Calibri"/>
              </a:rPr>
              <a:t>From Mr. Kelley's desk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34440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344168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if you typed the same three lines twice, that is a function begging to exist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24 (Feb 24)  ·  notes preserved from J. Kelley's original decks (CC BY-NC 4.0)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Refactor earlier work into functions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10 Sec 4-6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24 (Feb 24)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