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25  //  MAR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Expressions, Return, Practice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10 Sec 4-6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Function practice set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Function expressions and anonymous functions. Return values. Practice.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25 (Mar 3)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return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statement handing a value back to the caller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return value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what a function call evaluates 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function expression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function stored in a variable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anonymous function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function with no name of its own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arrow function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compact =&gt; syntax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call chain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using one function's return as another's argument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25 (Mar 3)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Return hands back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 function without return does; a function with return answers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Store the answer: let total = addUp(cart)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Small functions that return values snap together like parts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25 (Mar 3)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Refactoring is a skill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Take working code and reshape it without changing what it does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Name the chunks honestly: verb plus noun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Refactored code reads like a sentence of verbs; that's the goal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25 (Mar 3)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Rewrite one of your functions as an arrow function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Refactor last week's loop lab into two named functions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25 (Mar 3)  ·  exercise cadence after J. Kelley's classroom decks (CC BY-NC 4.0)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Function practice set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Treasure hunt open: The Scope Heist (Zone 09); badge goes in the back of your notebook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11 Sec 1-4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187952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8368" y="425196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233672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25 (Mar 3)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