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26  //  MAR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The DOM and Events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11 Sec 1-4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DOM manipulation page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The DOM as what JS sees. Selecting elements. Changing content and style. Events.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26 (Mar 10)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browser's live object model of the page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querySelector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method that finds an element by CSS selector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textContent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property holding an element's text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event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something that happens: a click, a keypress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event listener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code registered to run when an event fires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handler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function an event listener runs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26 (Mar 10)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DOM is the page, live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browser turns HTML into a tree of objects JS can touch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document.querySelector finds an element; .textContent changes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Change the DOM and the page changes, no refresh needed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26 (Mar 10)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Events wire it 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addEventListener('click', fn) makes an element respond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function runs later, when the event happens: that's the shift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Page loads, listeners attach, then everything waits for the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26 (Mar 10)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querySelector an h1 and change its textContent from the console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a button in HTML, then a click listener that logs 'pressed'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Make the button change the h1 instead of logging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Change a style property from JS and watch the page obey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26 (Mar 10)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DOM manipulation page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11 Sec 5-7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26 (Mar 10)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