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27  //  MAR 24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Reading Inputs, Mad Libs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11 Sec 5-7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Mad Libs build (milestone)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Reading form values with JS. Interactive greeting. Start Mad Libs.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27 (Mar 24)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value property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how JS reads what a user typed in an input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interactive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page responds to the user without reloading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string assembly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building output text from pieces and inputs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preventDefault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stopping a form's normal submit-and-reload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output element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where the script writes its result on the page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user flow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steps a user takes from input to result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27 (Mar 24)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Reading what they typed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.value reads an input's current contents, live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No form submit required; JS reads inputs whenever it likes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Validate before using: empty strings break stories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27 (Mar 24)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Mad Libs milestone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Inputs in, story out: read values, build a string, write it to the DOM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Template literals earn their keep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Ship it working, then make it funny; funny is version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27 (Mar 24)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Read an input's .value on a button click and log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Guard the empty string: if nothing typed, complain politely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Build the Mad Libs skeleton: three inputs, one button, one output div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Wire it: read all three, template-literal the story, write it to the div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27 (Mar 24)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Mad Libs build (milestone)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12 Sec 1-3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27 (Mar 24)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