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4572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B8860B"/>
                </a:solidFill>
                <a:latin typeface="Consolas"/>
              </a:rPr>
              <a:t>PROGRAMMING 1  //  WEEK 28  //  MAR 31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914400"/>
            <a:ext cx="110642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4000" b="1">
                <a:solidFill>
                  <a:srgbClr val="FFFFFF"/>
                </a:solidFill>
                <a:latin typeface="Cambria"/>
              </a:rPr>
              <a:t>Single Page Apps and State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74320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800" b="1">
                <a:solidFill>
                  <a:srgbClr val="1F3A5F"/>
                </a:solidFill>
                <a:latin typeface="Calibri"/>
              </a:rPr>
              <a:t>Reading: Ch 12 Sec 1-3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24612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Due this week: SPA exercises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931920"/>
            <a:ext cx="1106424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0">
                <a:solidFill>
                  <a:srgbClr val="5E6B79"/>
                </a:solidFill>
                <a:latin typeface="Calibri"/>
              </a:rPr>
              <a:t>What an SPA is. State as the single source of truth. Hide, show, save.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9436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9AA8B6"/>
                </a:solidFill>
                <a:latin typeface="Calibri"/>
              </a:rPr>
              <a:t>Mr. Jones  ·  Wednesdays 8:45-10:15  ·  program.selah-hcs.org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Run of show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97280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88720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8:45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0" y="1170432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Stand-up: last week's deliverable graded, questions answered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883664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1975104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0" y="1956816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This week's presentation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70048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761488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9:20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0" y="2743200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At the keyboard: guided type-along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56432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547872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9:45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28800" y="3529584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Build time: assignment or project 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242816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334256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10:10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28800" y="4315968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Close: commit, push, and preview next week's reading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28 (Mar 31)  ·  run of show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Man page: six terms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5156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4300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SPA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74720" y="112471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single page app: one page, many views, no reloads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47672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2039112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state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2020824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data describing what the app knows right now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843784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935224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source of truth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74720" y="2916936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one place the real data lives; the page reflects it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739896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831336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view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74720" y="3813048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one screen's worth of interface within the page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636008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727448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hide/show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74720" y="4709160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toggling views by changing element visibility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553212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562356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persistence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74720" y="560527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saving state so it survives a reload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28 (Mar 31)  ·  vocabulary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One page, many faces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A single-page app swaps views instead of loading new pages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State is the app's memory: one object holding what's true right now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The render function repaints the page from state, every time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28 (Mar 31)  ·  concept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State drives everything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User acts, state changes, render runs: the SPA heartbeat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Never edit the page directly; edit state and let render do it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This discipline is what makes big apps possible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28 (Mar 31)  ·  concept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At the keyboard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68680"/>
            <a:ext cx="10972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150" b="0">
                <a:solidFill>
                  <a:srgbClr val="5E6B79"/>
                </a:solidFill>
                <a:latin typeface="Calibri"/>
              </a:rPr>
              <a:t>Type-along beats: small steps, refresh between every one.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325880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38988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1371600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Make a state object with one property: view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2002536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0665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2048256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Write render() that paints the page from state, nothing else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2679192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8368" y="2743200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7280" y="2724912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Change state in the console and call render(); watch the page follow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57200" y="3355848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8368" y="3419856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3401568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Add a second view and a button that switches state.view between them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28 (Mar 31)  ·  original beats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Before you log out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58368" y="125272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1234440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Deliverable: SPA exercises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38528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2002536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1984248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Reading for next week: Ch 12 Sec 4-6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88336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8368" y="27523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2734056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Commit and push; done means pushed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38144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8368" y="3502152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3483864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Man page terms: write a usage line under each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28 (Mar 31)  ·  close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