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4572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1">
                <a:solidFill>
                  <a:srgbClr val="B8860B"/>
                </a:solidFill>
                <a:latin typeface="Consolas"/>
              </a:rPr>
              <a:t>PROGRAMMING 1  //  WEEK 29  //  APR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914400"/>
            <a:ext cx="11064240" cy="11887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Cambria"/>
              </a:rPr>
              <a:t>Navigation, Architecture, Notes App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274320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800" b="1">
                <a:solidFill>
                  <a:srgbClr val="1F3A5F"/>
                </a:solidFill>
                <a:latin typeface="Calibri"/>
              </a:rPr>
              <a:t>Reading: Ch 12 Sec 4-6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246120"/>
            <a:ext cx="110642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Due this week: Notes app (milestone)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3931920"/>
            <a:ext cx="11064240" cy="1463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0">
                <a:solidFill>
                  <a:srgbClr val="5E6B79"/>
                </a:solidFill>
                <a:latin typeface="Calibri"/>
              </a:rPr>
              <a:t>In-app navigation. Basic architecture. Build the Notes app together.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5943600"/>
            <a:ext cx="109728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00" b="0">
                <a:solidFill>
                  <a:srgbClr val="9AA8B6"/>
                </a:solidFill>
                <a:latin typeface="Calibri"/>
              </a:rPr>
              <a:t>Mr. Jones  ·  Wednesdays 8:45-10:15  ·  program.selah-hcs.org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Run of show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97280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88720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8:45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0" y="1170432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Stand-up: last week's deliverable graded, questions answered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883664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1975104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9:00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1956816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This week's presentation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70048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761488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9:20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0" y="2743200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At the keyboard: guided type-along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56432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547872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9:45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28800" y="3529584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Build time: assignment or project 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242816"/>
            <a:ext cx="11247120" cy="65836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334256"/>
            <a:ext cx="10058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500" b="1">
                <a:solidFill>
                  <a:srgbClr val="B8860B"/>
                </a:solidFill>
                <a:latin typeface="Consolas"/>
              </a:rPr>
              <a:t>10:10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828800" y="4315968"/>
            <a:ext cx="9692640" cy="53035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350" b="0">
                <a:solidFill>
                  <a:srgbClr val="1B2733"/>
                </a:solidFill>
                <a:latin typeface="Calibri"/>
              </a:rPr>
              <a:t>Close: commit, push, and preview next week's reading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29 (Apr 7)  ·  run of show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Man page: six terms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5156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74720" y="112471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deliberate arrangement of an app's parts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47672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039112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render function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2020824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code that redraws the page from state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843784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2935224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logic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74720" y="2916936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code that changes state; it never touches the page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739896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3831336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separation of concerns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474720" y="3813048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rendering and logic kept strictly apart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4636008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4727448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navigation state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474720" y="4709160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which view is active, stored as data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5532120"/>
            <a:ext cx="11247120" cy="768096"/>
          </a:xfrm>
          <a:prstGeom prst="roundRect">
            <a:avLst>
              <a:gd name="adj" fmla="val 14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5623560"/>
            <a:ext cx="2651760" cy="58521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50" b="1">
                <a:solidFill>
                  <a:srgbClr val="1F3A5F"/>
                </a:solidFill>
                <a:latin typeface="Consolas"/>
              </a:rPr>
              <a:t>app shell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74720" y="5605272"/>
            <a:ext cx="8046720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the fixed HTML frame the views live inside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29 (Apr 7)  ·  vocabulary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Architecture is kindness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Separate state, logic, and rendering; future-you says thanks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Navigation in an SPA is just state: which view is showing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The Notes app milestone: add, list, delete, all through state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29 (Apr 7)  ·  concept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1124712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Persistence with localStorage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37160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137160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localStorage keeps strings across refreshes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" y="224028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JSON.stringify packs state; JSON.parse unpacks 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3108960"/>
            <a:ext cx="365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700" b="1">
                <a:solidFill>
                  <a:srgbClr val="B8860B"/>
                </a:solidFill>
                <a:latin typeface="Consolas"/>
              </a:rPr>
              <a:t>&gt;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" y="3108960"/>
            <a:ext cx="10607040" cy="822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700" b="0">
                <a:solidFill>
                  <a:srgbClr val="1B2733"/>
                </a:solidFill>
                <a:latin typeface="Calibri"/>
              </a:rPr>
              <a:t>Save on every change, load on startup: the app remembers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29 (Apr 7)  ·  concept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At the keyboard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68680"/>
            <a:ext cx="10972800" cy="3200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150" b="0">
                <a:solidFill>
                  <a:srgbClr val="5E6B79"/>
                </a:solidFill>
                <a:latin typeface="Calibri"/>
              </a:rPr>
              <a:t>Type-along beats: small steps, refresh between every one.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25880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58368" y="138988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1371600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Add notes: [] to state; render the list from 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57200" y="2002536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58368" y="20665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" y="2048256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Wire an add button: push to state, call render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2679192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743200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2724912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Wire delete: splice by index, call render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" y="3355848"/>
            <a:ext cx="11247120" cy="566928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58368" y="341985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1F3A5F"/>
                </a:solidFill>
                <a:latin typeface="Calibri"/>
              </a:rPr>
              <a:t>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401568"/>
            <a:ext cx="10332720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250" b="0">
                <a:solidFill>
                  <a:srgbClr val="1B2733"/>
                </a:solidFill>
                <a:latin typeface="Calibri"/>
              </a:rPr>
              <a:t>JSON.stringify state into localStorage on every change; load it on startup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29 (Apr 7)  ·  original beats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347472"/>
            <a:ext cx="822960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2600" b="1">
                <a:solidFill>
                  <a:srgbClr val="1F3A5F"/>
                </a:solidFill>
                <a:latin typeface="Calibri"/>
              </a:rPr>
              <a:t>Before you log out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188720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58368" y="1252728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1234440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Deliverable: Notes app (milestone)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938528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02536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1984248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Reading for next week: Ch 13 Sec 1-3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688336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8368" y="2752344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2734056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Commit and push; done means pushed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438144"/>
            <a:ext cx="11247120" cy="640080"/>
          </a:xfrm>
          <a:prstGeom prst="roundRect">
            <a:avLst>
              <a:gd name="adj" fmla="val 18000"/>
            </a:avLst>
          </a:prstGeom>
          <a:solidFill>
            <a:srgbClr val="F2F5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58368" y="3502152"/>
            <a:ext cx="4572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600" b="1">
                <a:solidFill>
                  <a:srgbClr val="B8860B"/>
                </a:solidFill>
                <a:latin typeface="Calibri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7280" y="3483864"/>
            <a:ext cx="10332720" cy="576071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1400" b="0">
                <a:solidFill>
                  <a:srgbClr val="1B2733"/>
                </a:solidFill>
                <a:latin typeface="Calibri"/>
              </a:rPr>
              <a:t>Man page terms: write a usage line under each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7200" y="6528816"/>
            <a:ext cx="1005840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spcAft>
                <a:spcPts val="400"/>
              </a:spcAft>
            </a:pPr>
            <a:r>
              <a:rPr sz="900" b="0">
                <a:solidFill>
                  <a:srgbClr val="9AA8B6"/>
                </a:solidFill>
                <a:latin typeface="Calibri"/>
              </a:rPr>
              <a:t>Programming 1  ·  The Terminal  ·  Week 29 (Apr 7)  ·  close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