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30  //  APR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Capstone: Plan, Shell,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13 Sec 1-3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Capstone shell committed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Capstone begins: plan the app before the game. HTML shell. Styling.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capstone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final project proving the year's skills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game loop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repeating cycle of turns and updates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plan-first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designing the app before writing the game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shell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static HTML frame before any logic exists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board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grid the game is played 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cell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one square of the board, addressable by row and column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Capstone: the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Battleship in the browser: one state object, logic apart from paint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Read the whole brief before the first line of code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This week: page shell and board styling committed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Grids for game boards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10x10 board is CSS Grid plus a loop making 100 cells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Cell ids encode coordinates; the DOM is your ocean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Style states with classes: water, ship, hit, miss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Read the whole capstone brief before touching the keyboard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the 10x10 board with a loop, not by hand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Give cells ids that encode coordinates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Style water, ship, hit, and miss as classes; toggle them from the console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Capstone shell committed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13 Sec 4-6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30 (Apr 14)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