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31  //  APR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Capstone: State and 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13 Sec 4-6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Ships placing correctly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Centralized state object. Render vs logic. Utility functions. Ship placement.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31 (Apr 21)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state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one object holding the entire game's truth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utility function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small helper used by many parts of the 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placement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writing ships into state, legally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collision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two ships overlapping; placement must forbid 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bounds check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confirming a position is actually on the board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pure logic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functions that compute without touching the DOM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31 (Apr 21)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State holds the fleet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Ships live in the state object, not on the 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Placement writes coordinates into state; render paints from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Validate placement: in bounds, no overlaps, or reject 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31 (Apr 21)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Debugging by inspection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console.log(state) after every action; the truth is in the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If the screen looks wrong but state is right, the bug is in render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If state is wrong, the bug is in logic; halve the search first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31 (Apr 21)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ships to state with coordinate arrays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Write placement validation: in bounds, no overlaps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Render ships from state onto the board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console.log(state) after every action, all class long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31 (Apr 21)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Ships placing correctly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13 Sec 7-9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31 (Apr 21)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