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32  //  APR 28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Capstone: Init, Hits, Player Turn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13 Sec 7-9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Playable player turn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Initialization flow. Hit detection in pure logic. The player's turn via events.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32 (Apr 28)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initialization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ordered setup that starts a fresh game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hit detection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logic deciding whether a shot found a ship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miss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shot that found only water, also recorded in state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turn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one complete player action and its consequences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event delegation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one listener on the board handling every cell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guard clause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an early return that rejects illegal moves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32 (Apr 28)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player's turn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Click a cell, resolve hit or miss, update state, re-render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Guard clauses: ignore clicks on already-fired cells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Feedback matters: the player should never wonder what happened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32 (Apr 28)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Initialization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new game builds fresh state from scratch, on demand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Randomized ship placement uses week 20's loops and week 19's checks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Test init twenty times; random bugs hide in the dice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32 (Apr 28)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Wire cell clicks: resolve hit or miss against state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Guard already-fired cells with an early return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Re-render after every shot; the screen follows the state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355848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341985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01568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Write initGame() that builds fresh state from nothing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32 (Apr 28)  ·  original beats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Playable player turn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13 Sec 10-12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32 (Apr 28)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