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4572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B8860B"/>
                </a:solidFill>
                <a:latin typeface="Consolas"/>
              </a:rPr>
              <a:t>PROGRAMMING 1  //  WEEK 33  //  MAY 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914400"/>
            <a:ext cx="110642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4000" b="1">
                <a:solidFill>
                  <a:srgbClr val="FFFFFF"/>
                </a:solidFill>
                <a:latin typeface="Cambria"/>
              </a:rPr>
              <a:t>Capstone: Computer, Win, Save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74320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800" b="1">
                <a:solidFill>
                  <a:srgbClr val="1F3A5F"/>
                </a:solidFill>
                <a:latin typeface="Calibri"/>
              </a:rPr>
              <a:t>Reading: Ch 13 Sec 10-12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24612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Due this week: Complete playable game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931920"/>
            <a:ext cx="1106424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0">
                <a:solidFill>
                  <a:srgbClr val="5E6B79"/>
                </a:solidFill>
                <a:latin typeface="Calibri"/>
              </a:rPr>
              <a:t>The computer's turn. Win and loss as state rules. Save and load.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9436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9AA8B6"/>
                </a:solidFill>
                <a:latin typeface="Calibri"/>
              </a:rPr>
              <a:t>Mr. Jones  ·  Wednesdays 8:45-10:15  ·  program.selah-hcs.org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Run of show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97280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88720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8:45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0" y="1170432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Stand-up: last week's deliverable graded, questions answered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883664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1975104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0" y="1956816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This week's presentation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70048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761488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9:20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0" y="2743200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At the keyboard: guided type-along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56432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547872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9:45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28800" y="3529584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Build time: assignment or project 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242816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334256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10:10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28800" y="4315968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Close: commit, push, and preview next week's reading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33 (May 5)  ·  run of show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Man page: six terms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5156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4300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AI turn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74720" y="112471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computer choosing its shot by rule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47672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2039112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random choice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2020824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simplest computer strategy: legal and random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843784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935224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win condition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74720" y="2916936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 state rule: all of one fleet's cells hit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739896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831336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game over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74720" y="3813048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state that stops further turns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636008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727448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serialization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74720" y="4709160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turning state into a string to store it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553212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562356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localStorage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74720" y="560527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browser's small key-value store for persistence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33 (May 5)  ·  vocabulary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The computer fires back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The opponent picks targets: random first, smarter if time allows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Win detection: all ship cells hit; check after every shot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Save game state to localStorage so a refresh isn't a surrender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33 (May 5)  ·  concept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Finishing discipline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Playable beats feature-rich; a finished game is the assignment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Freeze features, fix bugs, commit at every working state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The change log tells the story of what the plan learned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33 (May 5)  ·  concept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At the keyboard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68680"/>
            <a:ext cx="10972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150" b="0">
                <a:solidFill>
                  <a:srgbClr val="5E6B79"/>
                </a:solidFill>
                <a:latin typeface="Calibri"/>
              </a:rPr>
              <a:t>Type-along beats: small steps, refresh between every one.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325880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38988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1371600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Give the computer a turn: random un-fired cell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2002536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0665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2048256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Check for a winner after every single shot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2679192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8368" y="2743200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7280" y="2724912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Save state to localStorage; refresh mid-game and survive it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57200" y="3355848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8368" y="3419856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3401568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Freeze features; fix the two worst bugs instead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33 (May 5)  ·  original beats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Before you log out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58368" y="125272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1234440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Deliverable: Complete playable game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38528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2002536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1984248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Reading for next week: Ch 13 Sec 13-14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88336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8368" y="27523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2734056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Commit and push; done means pushed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38144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8368" y="3502152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3483864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Man page terms: write a usage line under each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33 (May 5)  ·  close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