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34  //  MAY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Review, Stretch, Final Showcase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13 Sec 13-14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Capstone + GitHub portfolio presented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Architecture review. Optional stretch goals. Present capstones and portfolios.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34 (May 12)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showcase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public presentation of finished work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stretch goal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an optional feature beyond the requirements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portfolio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your GitHub account as a record of the year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retrospective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looking back honestly at what worked and what didn't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technical debt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shortcuts taken that someone must repay later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Programming 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where this road goes next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34 (May 12)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showcase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One-sentence pitch, live demo on the happy path, version-2 wishlist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Your GitHub portfolio is the year, public and permanent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Final Payload opens today: bring your badges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34 (May 12)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Where this leads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You've shipped structure, style, logic, state, and a working game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Programming 2 territory: servers, databases, and frameworks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loop stays the same forever: read the error, fix the line, run it again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34 (May 12)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Run your demo happy-path twice without touching code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Pin your best repos to your GitHub profile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Open the Final Payload and bring your ten badges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34 (May 12)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Capstone + GitHub portfolio presented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Final Payload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none; you made 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34 (May 12)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